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3" r:id="rId3"/>
    <p:sldId id="264" r:id="rId4"/>
    <p:sldId id="257" r:id="rId5"/>
    <p:sldId id="258" r:id="rId6"/>
    <p:sldId id="259" r:id="rId7"/>
    <p:sldId id="269" r:id="rId8"/>
    <p:sldId id="260" r:id="rId9"/>
    <p:sldId id="265" r:id="rId10"/>
    <p:sldId id="261" r:id="rId11"/>
    <p:sldId id="266" r:id="rId12"/>
    <p:sldId id="270" r:id="rId13"/>
    <p:sldId id="271" r:id="rId14"/>
    <p:sldId id="267" r:id="rId15"/>
    <p:sldId id="262"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SE\Auto-Capture-Selfie-with-Custom-Gesture\SE\Gantt%20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START</c:v>
                </c:pt>
              </c:strCache>
            </c:strRef>
          </c:tx>
          <c:spPr>
            <a:noFill/>
            <a:ln>
              <a:noFill/>
            </a:ln>
            <a:effectLst>
              <a:outerShdw blurRad="57150" dist="19050" dir="5400000" algn="ctr" rotWithShape="0">
                <a:srgbClr val="000000">
                  <a:alpha val="63000"/>
                </a:srgbClr>
              </a:outerShdw>
            </a:effectLst>
            <a:scene3d>
              <a:camera prst="orthographicFront">
                <a:rot lat="0" lon="0" rev="0"/>
              </a:camera>
              <a:lightRig rig="balanced" dir="t"/>
            </a:scene3d>
            <a:sp3d/>
          </c:spPr>
          <c:invertIfNegative val="0"/>
          <c:cat>
            <c:strRef>
              <c:f>Sheet1!$A$2:$A$11</c:f>
              <c:strCache>
                <c:ptCount val="10"/>
                <c:pt idx="0">
                  <c:v>Create SRS</c:v>
                </c:pt>
                <c:pt idx="1">
                  <c:v>Create UML</c:v>
                </c:pt>
                <c:pt idx="2">
                  <c:v>Data Collection and Preprocessing</c:v>
                </c:pt>
                <c:pt idx="3">
                  <c:v>Model Selection and Training</c:v>
                </c:pt>
                <c:pt idx="4">
                  <c:v>Model Evaluation and Validation</c:v>
                </c:pt>
                <c:pt idx="5">
                  <c:v>Real-time Implementation Setup</c:v>
                </c:pt>
                <c:pt idx="6">
                  <c:v>App Development</c:v>
                </c:pt>
                <c:pt idx="7">
                  <c:v>Integration with Camera and Gesture Recognition</c:v>
                </c:pt>
                <c:pt idx="8">
                  <c:v>Selfie Capture Automation</c:v>
                </c:pt>
                <c:pt idx="9">
                  <c:v>Testing and Deployment</c:v>
                </c:pt>
              </c:strCache>
            </c:strRef>
          </c:cat>
          <c:val>
            <c:numRef>
              <c:f>Sheet1!$B$2:$B$11</c:f>
              <c:numCache>
                <c:formatCode>d\-mmm</c:formatCode>
                <c:ptCount val="10"/>
                <c:pt idx="0">
                  <c:v>45311</c:v>
                </c:pt>
                <c:pt idx="1">
                  <c:v>45318</c:v>
                </c:pt>
                <c:pt idx="2">
                  <c:v>45342</c:v>
                </c:pt>
                <c:pt idx="3">
                  <c:v>45350</c:v>
                </c:pt>
                <c:pt idx="4">
                  <c:v>45361</c:v>
                </c:pt>
                <c:pt idx="5">
                  <c:v>45373</c:v>
                </c:pt>
                <c:pt idx="6">
                  <c:v>45378</c:v>
                </c:pt>
                <c:pt idx="7">
                  <c:v>45392</c:v>
                </c:pt>
                <c:pt idx="8">
                  <c:v>45397</c:v>
                </c:pt>
                <c:pt idx="9">
                  <c:v>45399</c:v>
                </c:pt>
              </c:numCache>
            </c:numRef>
          </c:val>
          <c:extLst>
            <c:ext xmlns:c16="http://schemas.microsoft.com/office/drawing/2014/chart" uri="{C3380CC4-5D6E-409C-BE32-E72D297353CC}">
              <c16:uniqueId val="{00000000-5B54-4CAB-A7C5-11EBF8E657C5}"/>
            </c:ext>
          </c:extLst>
        </c:ser>
        <c:ser>
          <c:idx val="1"/>
          <c:order val="1"/>
          <c:tx>
            <c:strRef>
              <c:f>Sheet1!$C$1</c:f>
              <c:strCache>
                <c:ptCount val="1"/>
                <c:pt idx="0">
                  <c:v>DAYS to complete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c:spPr>
          <c:invertIfNegative val="0"/>
          <c:cat>
            <c:strRef>
              <c:f>Sheet1!$A$2:$A$11</c:f>
              <c:strCache>
                <c:ptCount val="10"/>
                <c:pt idx="0">
                  <c:v>Create SRS</c:v>
                </c:pt>
                <c:pt idx="1">
                  <c:v>Create UML</c:v>
                </c:pt>
                <c:pt idx="2">
                  <c:v>Data Collection and Preprocessing</c:v>
                </c:pt>
                <c:pt idx="3">
                  <c:v>Model Selection and Training</c:v>
                </c:pt>
                <c:pt idx="4">
                  <c:v>Model Evaluation and Validation</c:v>
                </c:pt>
                <c:pt idx="5">
                  <c:v>Real-time Implementation Setup</c:v>
                </c:pt>
                <c:pt idx="6">
                  <c:v>App Development</c:v>
                </c:pt>
                <c:pt idx="7">
                  <c:v>Integration with Camera and Gesture Recognition</c:v>
                </c:pt>
                <c:pt idx="8">
                  <c:v>Selfie Capture Automation</c:v>
                </c:pt>
                <c:pt idx="9">
                  <c:v>Testing and Deployment</c:v>
                </c:pt>
              </c:strCache>
            </c:strRef>
          </c:cat>
          <c:val>
            <c:numRef>
              <c:f>Sheet1!$C$2:$C$11</c:f>
              <c:numCache>
                <c:formatCode>General</c:formatCode>
                <c:ptCount val="10"/>
                <c:pt idx="0">
                  <c:v>7</c:v>
                </c:pt>
                <c:pt idx="1">
                  <c:v>3</c:v>
                </c:pt>
                <c:pt idx="2">
                  <c:v>5</c:v>
                </c:pt>
                <c:pt idx="3">
                  <c:v>12</c:v>
                </c:pt>
                <c:pt idx="4">
                  <c:v>2</c:v>
                </c:pt>
                <c:pt idx="5">
                  <c:v>5</c:v>
                </c:pt>
                <c:pt idx="6">
                  <c:v>15</c:v>
                </c:pt>
                <c:pt idx="7">
                  <c:v>5</c:v>
                </c:pt>
                <c:pt idx="8">
                  <c:v>2</c:v>
                </c:pt>
                <c:pt idx="9">
                  <c:v>5</c:v>
                </c:pt>
              </c:numCache>
            </c:numRef>
          </c:val>
          <c:extLst>
            <c:ext xmlns:c16="http://schemas.microsoft.com/office/drawing/2014/chart" uri="{C3380CC4-5D6E-409C-BE32-E72D297353CC}">
              <c16:uniqueId val="{00000001-5B54-4CAB-A7C5-11EBF8E657C5}"/>
            </c:ext>
          </c:extLst>
        </c:ser>
        <c:dLbls>
          <c:showLegendKey val="0"/>
          <c:showVal val="0"/>
          <c:showCatName val="0"/>
          <c:showSerName val="0"/>
          <c:showPercent val="0"/>
          <c:showBubbleSize val="0"/>
        </c:dLbls>
        <c:gapWidth val="95"/>
        <c:gapDepth val="95"/>
        <c:shape val="box"/>
        <c:axId val="745729776"/>
        <c:axId val="856584752"/>
        <c:axId val="0"/>
      </c:bar3DChart>
      <c:catAx>
        <c:axId val="745729776"/>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6584752"/>
        <c:crosses val="autoZero"/>
        <c:auto val="1"/>
        <c:lblAlgn val="ctr"/>
        <c:lblOffset val="100"/>
        <c:noMultiLvlLbl val="0"/>
      </c:catAx>
      <c:valAx>
        <c:axId val="856584752"/>
        <c:scaling>
          <c:orientation val="minMax"/>
          <c:min val="45311"/>
        </c:scaling>
        <c:delete val="0"/>
        <c:axPos val="t"/>
        <c:majorGridlines>
          <c:spPr>
            <a:ln w="9525" cap="flat" cmpd="sng" algn="ctr">
              <a:solidFill>
                <a:schemeClr val="dk1">
                  <a:lumMod val="50000"/>
                  <a:lumOff val="50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45729776"/>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image" Target="../media/image19.jp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diagrams/_rels/data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image" Target="../media/image26.jpg"/><Relationship Id="rId6" Type="http://schemas.openxmlformats.org/officeDocument/2006/relationships/image" Target="../media/image24.png"/><Relationship Id="rId5" Type="http://schemas.openxmlformats.org/officeDocument/2006/relationships/image" Target="../media/image30.svg"/><Relationship Id="rId4"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image" Target="../media/image19.jp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image" Target="../media/image26.jpg"/><Relationship Id="rId6" Type="http://schemas.openxmlformats.org/officeDocument/2006/relationships/image" Target="../media/image24.png"/><Relationship Id="rId5" Type="http://schemas.openxmlformats.org/officeDocument/2006/relationships/image" Target="../media/image30.sv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0148D-1DBE-4CB4-8AB7-2425CAC4728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EBC9BBB2-BEEA-4EB8-B77D-337279302E76}">
      <dgm:prSet phldrT="[Text]"/>
      <dgm:spPr/>
      <dgm:t>
        <a:bodyPr/>
        <a:lstStyle/>
        <a:p>
          <a:r>
            <a:rPr lang="en-US" dirty="0"/>
            <a:t>1.0</a:t>
          </a:r>
          <a:endParaRPr lang="en-IN" dirty="0"/>
        </a:p>
      </dgm:t>
    </dgm:pt>
    <dgm:pt modelId="{38F0B7AF-39FE-4DCD-9B32-3C1B16E5E103}" type="parTrans" cxnId="{9F2FC5B3-0A3F-4387-9F9E-66A6CF0780B6}">
      <dgm:prSet/>
      <dgm:spPr/>
      <dgm:t>
        <a:bodyPr/>
        <a:lstStyle/>
        <a:p>
          <a:endParaRPr lang="en-IN"/>
        </a:p>
      </dgm:t>
    </dgm:pt>
    <dgm:pt modelId="{3FED1ED5-12A3-4F31-9B0A-94F41D550883}" type="sibTrans" cxnId="{9F2FC5B3-0A3F-4387-9F9E-66A6CF0780B6}">
      <dgm:prSet/>
      <dgm:spPr/>
      <dgm:t>
        <a:bodyPr/>
        <a:lstStyle/>
        <a:p>
          <a:endParaRPr lang="en-IN"/>
        </a:p>
      </dgm:t>
    </dgm:pt>
    <dgm:pt modelId="{B52E1DF8-89A9-46A1-BF4C-ACCC41DEBB92}">
      <dgm:prSet phldrT="[Text]"/>
      <dgm:spPr/>
      <dgm:t>
        <a:bodyPr/>
        <a:lstStyle/>
        <a:p>
          <a:r>
            <a:rPr lang="en-US" b="0" i="0" dirty="0"/>
            <a:t>Initial release featuring YOLOv8 model for basic gesture recognition</a:t>
          </a:r>
          <a:endParaRPr lang="en-IN" dirty="0"/>
        </a:p>
      </dgm:t>
    </dgm:pt>
    <dgm:pt modelId="{E91C679C-96D4-475E-ADA7-BEBE1B2AA1E2}" type="parTrans" cxnId="{BCE52593-9DB4-4ADD-AF37-66754ECFF7E4}">
      <dgm:prSet/>
      <dgm:spPr/>
      <dgm:t>
        <a:bodyPr/>
        <a:lstStyle/>
        <a:p>
          <a:endParaRPr lang="en-IN"/>
        </a:p>
      </dgm:t>
    </dgm:pt>
    <dgm:pt modelId="{E8C3292C-738B-44B2-BF6C-CF3968E8D333}" type="sibTrans" cxnId="{BCE52593-9DB4-4ADD-AF37-66754ECFF7E4}">
      <dgm:prSet/>
      <dgm:spPr/>
      <dgm:t>
        <a:bodyPr/>
        <a:lstStyle/>
        <a:p>
          <a:endParaRPr lang="en-IN"/>
        </a:p>
      </dgm:t>
    </dgm:pt>
    <dgm:pt modelId="{06B4CA9C-AA0B-46A7-8CCF-9B0B76688C57}">
      <dgm:prSet phldrT="[Text]"/>
      <dgm:spPr/>
      <dgm:t>
        <a:bodyPr/>
        <a:lstStyle/>
        <a:p>
          <a:r>
            <a:rPr lang="en-US" b="0" i="0" dirty="0"/>
            <a:t>Implemented basic selfie capture functionality with minimal user interaction.</a:t>
          </a:r>
          <a:endParaRPr lang="en-IN" dirty="0"/>
        </a:p>
      </dgm:t>
    </dgm:pt>
    <dgm:pt modelId="{1F7B0DFF-CDD7-46B8-9ABD-4FDF0AEE54D4}" type="parTrans" cxnId="{61972143-DA4B-452A-867E-FFAF2E901745}">
      <dgm:prSet/>
      <dgm:spPr/>
      <dgm:t>
        <a:bodyPr/>
        <a:lstStyle/>
        <a:p>
          <a:endParaRPr lang="en-IN"/>
        </a:p>
      </dgm:t>
    </dgm:pt>
    <dgm:pt modelId="{28288598-3C57-4488-A8B9-9150CF926F4C}" type="sibTrans" cxnId="{61972143-DA4B-452A-867E-FFAF2E901745}">
      <dgm:prSet/>
      <dgm:spPr/>
      <dgm:t>
        <a:bodyPr/>
        <a:lstStyle/>
        <a:p>
          <a:endParaRPr lang="en-IN"/>
        </a:p>
      </dgm:t>
    </dgm:pt>
    <dgm:pt modelId="{E4A74ECA-E31E-4444-8716-795A5CF8FF89}">
      <dgm:prSet phldrT="[Text]"/>
      <dgm:spPr/>
      <dgm:t>
        <a:bodyPr/>
        <a:lstStyle/>
        <a:p>
          <a:r>
            <a:rPr lang="en-US" dirty="0"/>
            <a:t>1.1</a:t>
          </a:r>
          <a:endParaRPr lang="en-IN" dirty="0"/>
        </a:p>
      </dgm:t>
    </dgm:pt>
    <dgm:pt modelId="{6FD63550-47F6-4549-AB7B-A15D8408E128}" type="parTrans" cxnId="{DD937F4A-9AB6-41BA-9A31-E10D1F453576}">
      <dgm:prSet/>
      <dgm:spPr/>
      <dgm:t>
        <a:bodyPr/>
        <a:lstStyle/>
        <a:p>
          <a:endParaRPr lang="en-IN"/>
        </a:p>
      </dgm:t>
    </dgm:pt>
    <dgm:pt modelId="{5639275D-98DD-449B-AF65-FC8B88959B18}" type="sibTrans" cxnId="{DD937F4A-9AB6-41BA-9A31-E10D1F453576}">
      <dgm:prSet/>
      <dgm:spPr/>
      <dgm:t>
        <a:bodyPr/>
        <a:lstStyle/>
        <a:p>
          <a:endParaRPr lang="en-IN"/>
        </a:p>
      </dgm:t>
    </dgm:pt>
    <dgm:pt modelId="{C54A9B72-60AA-42A0-AC9C-2566D71E517B}">
      <dgm:prSet phldrT="[Text]"/>
      <dgm:spPr/>
      <dgm:t>
        <a:bodyPr/>
        <a:lstStyle/>
        <a:p>
          <a:r>
            <a:rPr lang="en-US" b="0" i="0" dirty="0"/>
            <a:t>Improved gesture recognition accuracy and performance optimizations.</a:t>
          </a:r>
          <a:endParaRPr lang="en-IN" dirty="0"/>
        </a:p>
      </dgm:t>
    </dgm:pt>
    <dgm:pt modelId="{CB3572B0-EFF5-4DAD-B7B0-3D7CD8327EAD}" type="parTrans" cxnId="{308057A2-A6CF-49FB-BA78-B8A0B6DEFA27}">
      <dgm:prSet/>
      <dgm:spPr/>
      <dgm:t>
        <a:bodyPr/>
        <a:lstStyle/>
        <a:p>
          <a:endParaRPr lang="en-IN"/>
        </a:p>
      </dgm:t>
    </dgm:pt>
    <dgm:pt modelId="{0E60310A-391F-4E45-9B01-28524F68EA16}" type="sibTrans" cxnId="{308057A2-A6CF-49FB-BA78-B8A0B6DEFA27}">
      <dgm:prSet/>
      <dgm:spPr/>
      <dgm:t>
        <a:bodyPr/>
        <a:lstStyle/>
        <a:p>
          <a:endParaRPr lang="en-IN"/>
        </a:p>
      </dgm:t>
    </dgm:pt>
    <dgm:pt modelId="{D50BDDAA-EB9C-444F-9AFE-D2BF882AA8C7}">
      <dgm:prSet phldrT="[Text]"/>
      <dgm:spPr/>
      <dgm:t>
        <a:bodyPr/>
        <a:lstStyle/>
        <a:p>
          <a:r>
            <a:rPr lang="en-US" dirty="0"/>
            <a:t>1.2</a:t>
          </a:r>
          <a:endParaRPr lang="en-IN" dirty="0"/>
        </a:p>
      </dgm:t>
    </dgm:pt>
    <dgm:pt modelId="{1A303331-150E-4B4B-AE85-860DD6EAD5A7}" type="parTrans" cxnId="{82154456-4A5B-4442-B97B-54CEE512E0FD}">
      <dgm:prSet/>
      <dgm:spPr/>
      <dgm:t>
        <a:bodyPr/>
        <a:lstStyle/>
        <a:p>
          <a:endParaRPr lang="en-IN"/>
        </a:p>
      </dgm:t>
    </dgm:pt>
    <dgm:pt modelId="{DD43E147-EA17-4D45-B999-4F41B042E0B7}" type="sibTrans" cxnId="{82154456-4A5B-4442-B97B-54CEE512E0FD}">
      <dgm:prSet/>
      <dgm:spPr/>
      <dgm:t>
        <a:bodyPr/>
        <a:lstStyle/>
        <a:p>
          <a:endParaRPr lang="en-IN"/>
        </a:p>
      </dgm:t>
    </dgm:pt>
    <dgm:pt modelId="{70A35EB1-E193-4E57-889C-B6852254DA4E}">
      <dgm:prSet phldrT="[Text]"/>
      <dgm:spPr/>
      <dgm:t>
        <a:bodyPr/>
        <a:lstStyle/>
        <a:p>
          <a:r>
            <a:rPr lang="en-US" b="0" i="0" dirty="0"/>
            <a:t>Added support for additional gestures and multi-gesture recognition</a:t>
          </a:r>
          <a:endParaRPr lang="en-IN" dirty="0"/>
        </a:p>
      </dgm:t>
    </dgm:pt>
    <dgm:pt modelId="{ABC905A2-817E-49C4-AA0C-9D2D906681B9}" type="parTrans" cxnId="{E801D599-726B-497D-9FDE-2C8397729D6A}">
      <dgm:prSet/>
      <dgm:spPr/>
      <dgm:t>
        <a:bodyPr/>
        <a:lstStyle/>
        <a:p>
          <a:endParaRPr lang="en-IN"/>
        </a:p>
      </dgm:t>
    </dgm:pt>
    <dgm:pt modelId="{7E968DEB-4438-4766-85F1-25F70F6F43A9}" type="sibTrans" cxnId="{E801D599-726B-497D-9FDE-2C8397729D6A}">
      <dgm:prSet/>
      <dgm:spPr/>
      <dgm:t>
        <a:bodyPr/>
        <a:lstStyle/>
        <a:p>
          <a:endParaRPr lang="en-IN"/>
        </a:p>
      </dgm:t>
    </dgm:pt>
    <dgm:pt modelId="{BA8B030B-F768-4F11-BF1C-07F41D887A87}" type="pres">
      <dgm:prSet presAssocID="{A350148D-1DBE-4CB4-8AB7-2425CAC4728F}" presName="Name0" presStyleCnt="0">
        <dgm:presLayoutVars>
          <dgm:chPref val="3"/>
          <dgm:dir/>
          <dgm:animLvl val="lvl"/>
          <dgm:resizeHandles/>
        </dgm:presLayoutVars>
      </dgm:prSet>
      <dgm:spPr/>
    </dgm:pt>
    <dgm:pt modelId="{AB71098C-37D2-42D6-A6F2-E4CF9546F198}" type="pres">
      <dgm:prSet presAssocID="{EBC9BBB2-BEEA-4EB8-B77D-337279302E76}" presName="horFlow" presStyleCnt="0"/>
      <dgm:spPr/>
    </dgm:pt>
    <dgm:pt modelId="{662A1D62-AB47-41CB-917C-BD0D7B69F647}" type="pres">
      <dgm:prSet presAssocID="{EBC9BBB2-BEEA-4EB8-B77D-337279302E76}" presName="bigChev" presStyleLbl="node1" presStyleIdx="0" presStyleCnt="3"/>
      <dgm:spPr/>
    </dgm:pt>
    <dgm:pt modelId="{DF39BC24-44DE-44D7-8E18-5C6DAEF249EF}" type="pres">
      <dgm:prSet presAssocID="{E91C679C-96D4-475E-ADA7-BEBE1B2AA1E2}" presName="parTrans" presStyleCnt="0"/>
      <dgm:spPr/>
    </dgm:pt>
    <dgm:pt modelId="{908EF484-9E76-4FDA-95FD-C4035EB0DAB0}" type="pres">
      <dgm:prSet presAssocID="{B52E1DF8-89A9-46A1-BF4C-ACCC41DEBB92}" presName="node" presStyleLbl="alignAccFollowNode1" presStyleIdx="0" presStyleCnt="4">
        <dgm:presLayoutVars>
          <dgm:bulletEnabled val="1"/>
        </dgm:presLayoutVars>
      </dgm:prSet>
      <dgm:spPr/>
    </dgm:pt>
    <dgm:pt modelId="{4B71FEB8-2950-47E0-AA81-378B237215B3}" type="pres">
      <dgm:prSet presAssocID="{E8C3292C-738B-44B2-BF6C-CF3968E8D333}" presName="sibTrans" presStyleCnt="0"/>
      <dgm:spPr/>
    </dgm:pt>
    <dgm:pt modelId="{1A229D73-C7E4-4E5B-8E54-438652CCF4EF}" type="pres">
      <dgm:prSet presAssocID="{06B4CA9C-AA0B-46A7-8CCF-9B0B76688C57}" presName="node" presStyleLbl="alignAccFollowNode1" presStyleIdx="1" presStyleCnt="4">
        <dgm:presLayoutVars>
          <dgm:bulletEnabled val="1"/>
        </dgm:presLayoutVars>
      </dgm:prSet>
      <dgm:spPr/>
    </dgm:pt>
    <dgm:pt modelId="{FE2123BE-E363-4178-BD65-BDD24837CA8E}" type="pres">
      <dgm:prSet presAssocID="{EBC9BBB2-BEEA-4EB8-B77D-337279302E76}" presName="vSp" presStyleCnt="0"/>
      <dgm:spPr/>
    </dgm:pt>
    <dgm:pt modelId="{EE68F311-0778-43D1-8EF4-F8196AE66F8D}" type="pres">
      <dgm:prSet presAssocID="{E4A74ECA-E31E-4444-8716-795A5CF8FF89}" presName="horFlow" presStyleCnt="0"/>
      <dgm:spPr/>
    </dgm:pt>
    <dgm:pt modelId="{05FFC9DC-F56D-4922-AEB2-6E6848A7FA2F}" type="pres">
      <dgm:prSet presAssocID="{E4A74ECA-E31E-4444-8716-795A5CF8FF89}" presName="bigChev" presStyleLbl="node1" presStyleIdx="1" presStyleCnt="3"/>
      <dgm:spPr/>
    </dgm:pt>
    <dgm:pt modelId="{D366EC4A-7AF9-4AC6-B3AD-7E1DC69ABD7C}" type="pres">
      <dgm:prSet presAssocID="{CB3572B0-EFF5-4DAD-B7B0-3D7CD8327EAD}" presName="parTrans" presStyleCnt="0"/>
      <dgm:spPr/>
    </dgm:pt>
    <dgm:pt modelId="{B8FD7384-D0CB-47C8-B8B1-15C481F06021}" type="pres">
      <dgm:prSet presAssocID="{C54A9B72-60AA-42A0-AC9C-2566D71E517B}" presName="node" presStyleLbl="alignAccFollowNode1" presStyleIdx="2" presStyleCnt="4">
        <dgm:presLayoutVars>
          <dgm:bulletEnabled val="1"/>
        </dgm:presLayoutVars>
      </dgm:prSet>
      <dgm:spPr/>
    </dgm:pt>
    <dgm:pt modelId="{1C730E13-4A77-4367-9458-F9A33565599F}" type="pres">
      <dgm:prSet presAssocID="{E4A74ECA-E31E-4444-8716-795A5CF8FF89}" presName="vSp" presStyleCnt="0"/>
      <dgm:spPr/>
    </dgm:pt>
    <dgm:pt modelId="{F702C887-C1C8-47FE-B4B8-29C5F2550508}" type="pres">
      <dgm:prSet presAssocID="{D50BDDAA-EB9C-444F-9AFE-D2BF882AA8C7}" presName="horFlow" presStyleCnt="0"/>
      <dgm:spPr/>
    </dgm:pt>
    <dgm:pt modelId="{B6A81C97-6A5F-4F10-AFDF-3FB93D9854B7}" type="pres">
      <dgm:prSet presAssocID="{D50BDDAA-EB9C-444F-9AFE-D2BF882AA8C7}" presName="bigChev" presStyleLbl="node1" presStyleIdx="2" presStyleCnt="3"/>
      <dgm:spPr/>
    </dgm:pt>
    <dgm:pt modelId="{E470CECF-6DDE-4338-9B55-15F3010D0E89}" type="pres">
      <dgm:prSet presAssocID="{ABC905A2-817E-49C4-AA0C-9D2D906681B9}" presName="parTrans" presStyleCnt="0"/>
      <dgm:spPr/>
    </dgm:pt>
    <dgm:pt modelId="{AD9CCE8A-B37C-4CC4-9EE2-4C7D8FA6A38B}" type="pres">
      <dgm:prSet presAssocID="{70A35EB1-E193-4E57-889C-B6852254DA4E}" presName="node" presStyleLbl="alignAccFollowNode1" presStyleIdx="3" presStyleCnt="4">
        <dgm:presLayoutVars>
          <dgm:bulletEnabled val="1"/>
        </dgm:presLayoutVars>
      </dgm:prSet>
      <dgm:spPr/>
    </dgm:pt>
  </dgm:ptLst>
  <dgm:cxnLst>
    <dgm:cxn modelId="{5E4B760C-FE18-4D63-9CE0-ECBFCD6242BC}" type="presOf" srcId="{B52E1DF8-89A9-46A1-BF4C-ACCC41DEBB92}" destId="{908EF484-9E76-4FDA-95FD-C4035EB0DAB0}" srcOrd="0" destOrd="0" presId="urn:microsoft.com/office/officeart/2005/8/layout/lProcess3"/>
    <dgm:cxn modelId="{D980D716-FF4A-43F6-8946-B5D87ED0FAD6}" type="presOf" srcId="{C54A9B72-60AA-42A0-AC9C-2566D71E517B}" destId="{B8FD7384-D0CB-47C8-B8B1-15C481F06021}" srcOrd="0" destOrd="0" presId="urn:microsoft.com/office/officeart/2005/8/layout/lProcess3"/>
    <dgm:cxn modelId="{5A21E735-3796-4C5C-8331-22220C88FC3D}" type="presOf" srcId="{EBC9BBB2-BEEA-4EB8-B77D-337279302E76}" destId="{662A1D62-AB47-41CB-917C-BD0D7B69F647}" srcOrd="0" destOrd="0" presId="urn:microsoft.com/office/officeart/2005/8/layout/lProcess3"/>
    <dgm:cxn modelId="{1D99885B-2E0F-486E-BA0C-4207BE483922}" type="presOf" srcId="{06B4CA9C-AA0B-46A7-8CCF-9B0B76688C57}" destId="{1A229D73-C7E4-4E5B-8E54-438652CCF4EF}" srcOrd="0" destOrd="0" presId="urn:microsoft.com/office/officeart/2005/8/layout/lProcess3"/>
    <dgm:cxn modelId="{61972143-DA4B-452A-867E-FFAF2E901745}" srcId="{EBC9BBB2-BEEA-4EB8-B77D-337279302E76}" destId="{06B4CA9C-AA0B-46A7-8CCF-9B0B76688C57}" srcOrd="1" destOrd="0" parTransId="{1F7B0DFF-CDD7-46B8-9ABD-4FDF0AEE54D4}" sibTransId="{28288598-3C57-4488-A8B9-9150CF926F4C}"/>
    <dgm:cxn modelId="{DD937F4A-9AB6-41BA-9A31-E10D1F453576}" srcId="{A350148D-1DBE-4CB4-8AB7-2425CAC4728F}" destId="{E4A74ECA-E31E-4444-8716-795A5CF8FF89}" srcOrd="1" destOrd="0" parTransId="{6FD63550-47F6-4549-AB7B-A15D8408E128}" sibTransId="{5639275D-98DD-449B-AF65-FC8B88959B18}"/>
    <dgm:cxn modelId="{EDF4BA6A-802F-42BB-8E3C-C3C39DA9E12F}" type="presOf" srcId="{A350148D-1DBE-4CB4-8AB7-2425CAC4728F}" destId="{BA8B030B-F768-4F11-BF1C-07F41D887A87}" srcOrd="0" destOrd="0" presId="urn:microsoft.com/office/officeart/2005/8/layout/lProcess3"/>
    <dgm:cxn modelId="{82154456-4A5B-4442-B97B-54CEE512E0FD}" srcId="{A350148D-1DBE-4CB4-8AB7-2425CAC4728F}" destId="{D50BDDAA-EB9C-444F-9AFE-D2BF882AA8C7}" srcOrd="2" destOrd="0" parTransId="{1A303331-150E-4B4B-AE85-860DD6EAD5A7}" sibTransId="{DD43E147-EA17-4D45-B999-4F41B042E0B7}"/>
    <dgm:cxn modelId="{BCE52593-9DB4-4ADD-AF37-66754ECFF7E4}" srcId="{EBC9BBB2-BEEA-4EB8-B77D-337279302E76}" destId="{B52E1DF8-89A9-46A1-BF4C-ACCC41DEBB92}" srcOrd="0" destOrd="0" parTransId="{E91C679C-96D4-475E-ADA7-BEBE1B2AA1E2}" sibTransId="{E8C3292C-738B-44B2-BF6C-CF3968E8D333}"/>
    <dgm:cxn modelId="{E801D599-726B-497D-9FDE-2C8397729D6A}" srcId="{D50BDDAA-EB9C-444F-9AFE-D2BF882AA8C7}" destId="{70A35EB1-E193-4E57-889C-B6852254DA4E}" srcOrd="0" destOrd="0" parTransId="{ABC905A2-817E-49C4-AA0C-9D2D906681B9}" sibTransId="{7E968DEB-4438-4766-85F1-25F70F6F43A9}"/>
    <dgm:cxn modelId="{308057A2-A6CF-49FB-BA78-B8A0B6DEFA27}" srcId="{E4A74ECA-E31E-4444-8716-795A5CF8FF89}" destId="{C54A9B72-60AA-42A0-AC9C-2566D71E517B}" srcOrd="0" destOrd="0" parTransId="{CB3572B0-EFF5-4DAD-B7B0-3D7CD8327EAD}" sibTransId="{0E60310A-391F-4E45-9B01-28524F68EA16}"/>
    <dgm:cxn modelId="{959CFAA7-BBB5-426E-805D-9871A226283D}" type="presOf" srcId="{70A35EB1-E193-4E57-889C-B6852254DA4E}" destId="{AD9CCE8A-B37C-4CC4-9EE2-4C7D8FA6A38B}" srcOrd="0" destOrd="0" presId="urn:microsoft.com/office/officeart/2005/8/layout/lProcess3"/>
    <dgm:cxn modelId="{9F2FC5B3-0A3F-4387-9F9E-66A6CF0780B6}" srcId="{A350148D-1DBE-4CB4-8AB7-2425CAC4728F}" destId="{EBC9BBB2-BEEA-4EB8-B77D-337279302E76}" srcOrd="0" destOrd="0" parTransId="{38F0B7AF-39FE-4DCD-9B32-3C1B16E5E103}" sibTransId="{3FED1ED5-12A3-4F31-9B0A-94F41D550883}"/>
    <dgm:cxn modelId="{121E81D4-4CD9-44B1-987C-E60BC2BEACC1}" type="presOf" srcId="{E4A74ECA-E31E-4444-8716-795A5CF8FF89}" destId="{05FFC9DC-F56D-4922-AEB2-6E6848A7FA2F}" srcOrd="0" destOrd="0" presId="urn:microsoft.com/office/officeart/2005/8/layout/lProcess3"/>
    <dgm:cxn modelId="{D895F6EB-B95C-441A-99AB-DCF618156813}" type="presOf" srcId="{D50BDDAA-EB9C-444F-9AFE-D2BF882AA8C7}" destId="{B6A81C97-6A5F-4F10-AFDF-3FB93D9854B7}" srcOrd="0" destOrd="0" presId="urn:microsoft.com/office/officeart/2005/8/layout/lProcess3"/>
    <dgm:cxn modelId="{A39E31FE-12DA-424B-AA37-3B2512B611F8}" type="presParOf" srcId="{BA8B030B-F768-4F11-BF1C-07F41D887A87}" destId="{AB71098C-37D2-42D6-A6F2-E4CF9546F198}" srcOrd="0" destOrd="0" presId="urn:microsoft.com/office/officeart/2005/8/layout/lProcess3"/>
    <dgm:cxn modelId="{2659DD97-535B-422F-A8F4-4A3F37791566}" type="presParOf" srcId="{AB71098C-37D2-42D6-A6F2-E4CF9546F198}" destId="{662A1D62-AB47-41CB-917C-BD0D7B69F647}" srcOrd="0" destOrd="0" presId="urn:microsoft.com/office/officeart/2005/8/layout/lProcess3"/>
    <dgm:cxn modelId="{FED4D632-E409-4E89-89D3-D0BDC6637609}" type="presParOf" srcId="{AB71098C-37D2-42D6-A6F2-E4CF9546F198}" destId="{DF39BC24-44DE-44D7-8E18-5C6DAEF249EF}" srcOrd="1" destOrd="0" presId="urn:microsoft.com/office/officeart/2005/8/layout/lProcess3"/>
    <dgm:cxn modelId="{3A50DD9B-5FB8-4159-9C59-6AD2CD0B67D2}" type="presParOf" srcId="{AB71098C-37D2-42D6-A6F2-E4CF9546F198}" destId="{908EF484-9E76-4FDA-95FD-C4035EB0DAB0}" srcOrd="2" destOrd="0" presId="urn:microsoft.com/office/officeart/2005/8/layout/lProcess3"/>
    <dgm:cxn modelId="{ECF34C71-7666-47E8-9561-CE503B92D4C8}" type="presParOf" srcId="{AB71098C-37D2-42D6-A6F2-E4CF9546F198}" destId="{4B71FEB8-2950-47E0-AA81-378B237215B3}" srcOrd="3" destOrd="0" presId="urn:microsoft.com/office/officeart/2005/8/layout/lProcess3"/>
    <dgm:cxn modelId="{6E65B9C4-2509-45DD-9919-F8D1423C1A1F}" type="presParOf" srcId="{AB71098C-37D2-42D6-A6F2-E4CF9546F198}" destId="{1A229D73-C7E4-4E5B-8E54-438652CCF4EF}" srcOrd="4" destOrd="0" presId="urn:microsoft.com/office/officeart/2005/8/layout/lProcess3"/>
    <dgm:cxn modelId="{BDEC36FF-FDB4-4C1E-8371-C9E8DF8FAA07}" type="presParOf" srcId="{BA8B030B-F768-4F11-BF1C-07F41D887A87}" destId="{FE2123BE-E363-4178-BD65-BDD24837CA8E}" srcOrd="1" destOrd="0" presId="urn:microsoft.com/office/officeart/2005/8/layout/lProcess3"/>
    <dgm:cxn modelId="{FBBE3EBB-CC3C-4912-955D-919264385A72}" type="presParOf" srcId="{BA8B030B-F768-4F11-BF1C-07F41D887A87}" destId="{EE68F311-0778-43D1-8EF4-F8196AE66F8D}" srcOrd="2" destOrd="0" presId="urn:microsoft.com/office/officeart/2005/8/layout/lProcess3"/>
    <dgm:cxn modelId="{55ECD537-BA23-4820-B3E8-357583B57FD5}" type="presParOf" srcId="{EE68F311-0778-43D1-8EF4-F8196AE66F8D}" destId="{05FFC9DC-F56D-4922-AEB2-6E6848A7FA2F}" srcOrd="0" destOrd="0" presId="urn:microsoft.com/office/officeart/2005/8/layout/lProcess3"/>
    <dgm:cxn modelId="{518CD2D6-4F5E-4A42-ABB1-AC10F22FFDB1}" type="presParOf" srcId="{EE68F311-0778-43D1-8EF4-F8196AE66F8D}" destId="{D366EC4A-7AF9-4AC6-B3AD-7E1DC69ABD7C}" srcOrd="1" destOrd="0" presId="urn:microsoft.com/office/officeart/2005/8/layout/lProcess3"/>
    <dgm:cxn modelId="{754D307D-6049-4978-B8D3-AAE5EB89B713}" type="presParOf" srcId="{EE68F311-0778-43D1-8EF4-F8196AE66F8D}" destId="{B8FD7384-D0CB-47C8-B8B1-15C481F06021}" srcOrd="2" destOrd="0" presId="urn:microsoft.com/office/officeart/2005/8/layout/lProcess3"/>
    <dgm:cxn modelId="{E9D848FF-1D30-4B48-971B-8AC98CF61263}" type="presParOf" srcId="{BA8B030B-F768-4F11-BF1C-07F41D887A87}" destId="{1C730E13-4A77-4367-9458-F9A33565599F}" srcOrd="3" destOrd="0" presId="urn:microsoft.com/office/officeart/2005/8/layout/lProcess3"/>
    <dgm:cxn modelId="{E5F9D60D-CA27-4EA1-A380-82966EF62682}" type="presParOf" srcId="{BA8B030B-F768-4F11-BF1C-07F41D887A87}" destId="{F702C887-C1C8-47FE-B4B8-29C5F2550508}" srcOrd="4" destOrd="0" presId="urn:microsoft.com/office/officeart/2005/8/layout/lProcess3"/>
    <dgm:cxn modelId="{8F86A1D5-A4EA-490F-9C38-0616530F5380}" type="presParOf" srcId="{F702C887-C1C8-47FE-B4B8-29C5F2550508}" destId="{B6A81C97-6A5F-4F10-AFDF-3FB93D9854B7}" srcOrd="0" destOrd="0" presId="urn:microsoft.com/office/officeart/2005/8/layout/lProcess3"/>
    <dgm:cxn modelId="{F0DAA5D6-C73C-4CEA-88FD-CCF41F1B6701}" type="presParOf" srcId="{F702C887-C1C8-47FE-B4B8-29C5F2550508}" destId="{E470CECF-6DDE-4338-9B55-15F3010D0E89}" srcOrd="1" destOrd="0" presId="urn:microsoft.com/office/officeart/2005/8/layout/lProcess3"/>
    <dgm:cxn modelId="{CCDB7DEA-6F42-4BA8-80FF-DE04CEDABD93}" type="presParOf" srcId="{F702C887-C1C8-47FE-B4B8-29C5F2550508}" destId="{AD9CCE8A-B37C-4CC4-9EE2-4C7D8FA6A38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50148D-1DBE-4CB4-8AB7-2425CAC4728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EBC9BBB2-BEEA-4EB8-B77D-337279302E76}">
      <dgm:prSet phldrT="[Text]"/>
      <dgm:spPr/>
      <dgm:t>
        <a:bodyPr/>
        <a:lstStyle/>
        <a:p>
          <a:r>
            <a:rPr lang="en-US" dirty="0"/>
            <a:t>2.0</a:t>
          </a:r>
          <a:endParaRPr lang="en-IN" dirty="0"/>
        </a:p>
      </dgm:t>
    </dgm:pt>
    <dgm:pt modelId="{38F0B7AF-39FE-4DCD-9B32-3C1B16E5E103}" type="parTrans" cxnId="{9F2FC5B3-0A3F-4387-9F9E-66A6CF0780B6}">
      <dgm:prSet/>
      <dgm:spPr/>
      <dgm:t>
        <a:bodyPr/>
        <a:lstStyle/>
        <a:p>
          <a:endParaRPr lang="en-IN"/>
        </a:p>
      </dgm:t>
    </dgm:pt>
    <dgm:pt modelId="{3FED1ED5-12A3-4F31-9B0A-94F41D550883}" type="sibTrans" cxnId="{9F2FC5B3-0A3F-4387-9F9E-66A6CF0780B6}">
      <dgm:prSet/>
      <dgm:spPr/>
      <dgm:t>
        <a:bodyPr/>
        <a:lstStyle/>
        <a:p>
          <a:endParaRPr lang="en-IN"/>
        </a:p>
      </dgm:t>
    </dgm:pt>
    <dgm:pt modelId="{B52E1DF8-89A9-46A1-BF4C-ACCC41DEBB92}">
      <dgm:prSet phldrT="[Text]"/>
      <dgm:spPr/>
      <dgm:t>
        <a:bodyPr/>
        <a:lstStyle/>
        <a:p>
          <a:r>
            <a:rPr lang="en-US" b="0" i="0" dirty="0"/>
            <a:t>Transitioned to Haar Cascade classifier for improved real-life implementation.</a:t>
          </a:r>
          <a:endParaRPr lang="en-IN" dirty="0"/>
        </a:p>
      </dgm:t>
    </dgm:pt>
    <dgm:pt modelId="{E91C679C-96D4-475E-ADA7-BEBE1B2AA1E2}" type="parTrans" cxnId="{BCE52593-9DB4-4ADD-AF37-66754ECFF7E4}">
      <dgm:prSet/>
      <dgm:spPr/>
      <dgm:t>
        <a:bodyPr/>
        <a:lstStyle/>
        <a:p>
          <a:endParaRPr lang="en-IN"/>
        </a:p>
      </dgm:t>
    </dgm:pt>
    <dgm:pt modelId="{E8C3292C-738B-44B2-BF6C-CF3968E8D333}" type="sibTrans" cxnId="{BCE52593-9DB4-4ADD-AF37-66754ECFF7E4}">
      <dgm:prSet/>
      <dgm:spPr/>
      <dgm:t>
        <a:bodyPr/>
        <a:lstStyle/>
        <a:p>
          <a:endParaRPr lang="en-IN"/>
        </a:p>
      </dgm:t>
    </dgm:pt>
    <dgm:pt modelId="{E4A74ECA-E31E-4444-8716-795A5CF8FF89}">
      <dgm:prSet phldrT="[Text]"/>
      <dgm:spPr/>
      <dgm:t>
        <a:bodyPr/>
        <a:lstStyle/>
        <a:p>
          <a:r>
            <a:rPr lang="en-US" dirty="0"/>
            <a:t>2.1</a:t>
          </a:r>
          <a:endParaRPr lang="en-IN" dirty="0"/>
        </a:p>
      </dgm:t>
    </dgm:pt>
    <dgm:pt modelId="{6FD63550-47F6-4549-AB7B-A15D8408E128}" type="parTrans" cxnId="{DD937F4A-9AB6-41BA-9A31-E10D1F453576}">
      <dgm:prSet/>
      <dgm:spPr/>
      <dgm:t>
        <a:bodyPr/>
        <a:lstStyle/>
        <a:p>
          <a:endParaRPr lang="en-IN"/>
        </a:p>
      </dgm:t>
    </dgm:pt>
    <dgm:pt modelId="{5639275D-98DD-449B-AF65-FC8B88959B18}" type="sibTrans" cxnId="{DD937F4A-9AB6-41BA-9A31-E10D1F453576}">
      <dgm:prSet/>
      <dgm:spPr/>
      <dgm:t>
        <a:bodyPr/>
        <a:lstStyle/>
        <a:p>
          <a:endParaRPr lang="en-IN"/>
        </a:p>
      </dgm:t>
    </dgm:pt>
    <dgm:pt modelId="{C54A9B72-60AA-42A0-AC9C-2566D71E517B}">
      <dgm:prSet phldrT="[Text]"/>
      <dgm:spPr/>
      <dgm:t>
        <a:bodyPr/>
        <a:lstStyle/>
        <a:p>
          <a:r>
            <a:rPr lang="en-IN" b="0" i="0" dirty="0"/>
            <a:t>Optimized Haar Cascade model parameters for better performance</a:t>
          </a:r>
          <a:endParaRPr lang="en-IN" dirty="0"/>
        </a:p>
      </dgm:t>
    </dgm:pt>
    <dgm:pt modelId="{CB3572B0-EFF5-4DAD-B7B0-3D7CD8327EAD}" type="parTrans" cxnId="{308057A2-A6CF-49FB-BA78-B8A0B6DEFA27}">
      <dgm:prSet/>
      <dgm:spPr/>
      <dgm:t>
        <a:bodyPr/>
        <a:lstStyle/>
        <a:p>
          <a:endParaRPr lang="en-IN"/>
        </a:p>
      </dgm:t>
    </dgm:pt>
    <dgm:pt modelId="{0E60310A-391F-4E45-9B01-28524F68EA16}" type="sibTrans" cxnId="{308057A2-A6CF-49FB-BA78-B8A0B6DEFA27}">
      <dgm:prSet/>
      <dgm:spPr/>
      <dgm:t>
        <a:bodyPr/>
        <a:lstStyle/>
        <a:p>
          <a:endParaRPr lang="en-IN"/>
        </a:p>
      </dgm:t>
    </dgm:pt>
    <dgm:pt modelId="{643B4A59-DC5B-4304-A699-FAAFF71ACB87}">
      <dgm:prSet phldrT="[Text]"/>
      <dgm:spPr/>
      <dgm:t>
        <a:bodyPr/>
        <a:lstStyle/>
        <a:p>
          <a:r>
            <a:rPr lang="en-US" b="0" i="0" dirty="0"/>
            <a:t>Enhanced real-time feedback mechanisms for user interaction.</a:t>
          </a:r>
          <a:endParaRPr lang="en-IN" dirty="0"/>
        </a:p>
      </dgm:t>
    </dgm:pt>
    <dgm:pt modelId="{F2F76251-E93D-4B8F-9463-983E35E78F50}" type="parTrans" cxnId="{E4394561-BB95-4B88-96FC-D2AACF09B46D}">
      <dgm:prSet/>
      <dgm:spPr/>
      <dgm:t>
        <a:bodyPr/>
        <a:lstStyle/>
        <a:p>
          <a:endParaRPr lang="en-IN"/>
        </a:p>
      </dgm:t>
    </dgm:pt>
    <dgm:pt modelId="{046D96FE-7DE3-4613-8A3C-EBAC906811D3}" type="sibTrans" cxnId="{E4394561-BB95-4B88-96FC-D2AACF09B46D}">
      <dgm:prSet/>
      <dgm:spPr/>
      <dgm:t>
        <a:bodyPr/>
        <a:lstStyle/>
        <a:p>
          <a:endParaRPr lang="en-IN"/>
        </a:p>
      </dgm:t>
    </dgm:pt>
    <dgm:pt modelId="{BA8B030B-F768-4F11-BF1C-07F41D887A87}" type="pres">
      <dgm:prSet presAssocID="{A350148D-1DBE-4CB4-8AB7-2425CAC4728F}" presName="Name0" presStyleCnt="0">
        <dgm:presLayoutVars>
          <dgm:chPref val="3"/>
          <dgm:dir/>
          <dgm:animLvl val="lvl"/>
          <dgm:resizeHandles/>
        </dgm:presLayoutVars>
      </dgm:prSet>
      <dgm:spPr/>
    </dgm:pt>
    <dgm:pt modelId="{AB71098C-37D2-42D6-A6F2-E4CF9546F198}" type="pres">
      <dgm:prSet presAssocID="{EBC9BBB2-BEEA-4EB8-B77D-337279302E76}" presName="horFlow" presStyleCnt="0"/>
      <dgm:spPr/>
    </dgm:pt>
    <dgm:pt modelId="{662A1D62-AB47-41CB-917C-BD0D7B69F647}" type="pres">
      <dgm:prSet presAssocID="{EBC9BBB2-BEEA-4EB8-B77D-337279302E76}" presName="bigChev" presStyleLbl="node1" presStyleIdx="0" presStyleCnt="2"/>
      <dgm:spPr/>
    </dgm:pt>
    <dgm:pt modelId="{DF39BC24-44DE-44D7-8E18-5C6DAEF249EF}" type="pres">
      <dgm:prSet presAssocID="{E91C679C-96D4-475E-ADA7-BEBE1B2AA1E2}" presName="parTrans" presStyleCnt="0"/>
      <dgm:spPr/>
    </dgm:pt>
    <dgm:pt modelId="{908EF484-9E76-4FDA-95FD-C4035EB0DAB0}" type="pres">
      <dgm:prSet presAssocID="{B52E1DF8-89A9-46A1-BF4C-ACCC41DEBB92}" presName="node" presStyleLbl="alignAccFollowNode1" presStyleIdx="0" presStyleCnt="3">
        <dgm:presLayoutVars>
          <dgm:bulletEnabled val="1"/>
        </dgm:presLayoutVars>
      </dgm:prSet>
      <dgm:spPr/>
    </dgm:pt>
    <dgm:pt modelId="{F1EF647C-582E-4159-9448-FE2657B121E1}" type="pres">
      <dgm:prSet presAssocID="{E8C3292C-738B-44B2-BF6C-CF3968E8D333}" presName="sibTrans" presStyleCnt="0"/>
      <dgm:spPr/>
    </dgm:pt>
    <dgm:pt modelId="{44A23045-70C5-4FE9-BBA1-788E31A2ABD3}" type="pres">
      <dgm:prSet presAssocID="{643B4A59-DC5B-4304-A699-FAAFF71ACB87}" presName="node" presStyleLbl="alignAccFollowNode1" presStyleIdx="1" presStyleCnt="3">
        <dgm:presLayoutVars>
          <dgm:bulletEnabled val="1"/>
        </dgm:presLayoutVars>
      </dgm:prSet>
      <dgm:spPr/>
    </dgm:pt>
    <dgm:pt modelId="{FE2123BE-E363-4178-BD65-BDD24837CA8E}" type="pres">
      <dgm:prSet presAssocID="{EBC9BBB2-BEEA-4EB8-B77D-337279302E76}" presName="vSp" presStyleCnt="0"/>
      <dgm:spPr/>
    </dgm:pt>
    <dgm:pt modelId="{EE68F311-0778-43D1-8EF4-F8196AE66F8D}" type="pres">
      <dgm:prSet presAssocID="{E4A74ECA-E31E-4444-8716-795A5CF8FF89}" presName="horFlow" presStyleCnt="0"/>
      <dgm:spPr/>
    </dgm:pt>
    <dgm:pt modelId="{05FFC9DC-F56D-4922-AEB2-6E6848A7FA2F}" type="pres">
      <dgm:prSet presAssocID="{E4A74ECA-E31E-4444-8716-795A5CF8FF89}" presName="bigChev" presStyleLbl="node1" presStyleIdx="1" presStyleCnt="2"/>
      <dgm:spPr/>
    </dgm:pt>
    <dgm:pt modelId="{D366EC4A-7AF9-4AC6-B3AD-7E1DC69ABD7C}" type="pres">
      <dgm:prSet presAssocID="{CB3572B0-EFF5-4DAD-B7B0-3D7CD8327EAD}" presName="parTrans" presStyleCnt="0"/>
      <dgm:spPr/>
    </dgm:pt>
    <dgm:pt modelId="{B8FD7384-D0CB-47C8-B8B1-15C481F06021}" type="pres">
      <dgm:prSet presAssocID="{C54A9B72-60AA-42A0-AC9C-2566D71E517B}" presName="node" presStyleLbl="alignAccFollowNode1" presStyleIdx="2" presStyleCnt="3">
        <dgm:presLayoutVars>
          <dgm:bulletEnabled val="1"/>
        </dgm:presLayoutVars>
      </dgm:prSet>
      <dgm:spPr/>
    </dgm:pt>
  </dgm:ptLst>
  <dgm:cxnLst>
    <dgm:cxn modelId="{5E4B760C-FE18-4D63-9CE0-ECBFCD6242BC}" type="presOf" srcId="{B52E1DF8-89A9-46A1-BF4C-ACCC41DEBB92}" destId="{908EF484-9E76-4FDA-95FD-C4035EB0DAB0}" srcOrd="0" destOrd="0" presId="urn:microsoft.com/office/officeart/2005/8/layout/lProcess3"/>
    <dgm:cxn modelId="{D980D716-FF4A-43F6-8946-B5D87ED0FAD6}" type="presOf" srcId="{C54A9B72-60AA-42A0-AC9C-2566D71E517B}" destId="{B8FD7384-D0CB-47C8-B8B1-15C481F06021}" srcOrd="0" destOrd="0" presId="urn:microsoft.com/office/officeart/2005/8/layout/lProcess3"/>
    <dgm:cxn modelId="{5A21E735-3796-4C5C-8331-22220C88FC3D}" type="presOf" srcId="{EBC9BBB2-BEEA-4EB8-B77D-337279302E76}" destId="{662A1D62-AB47-41CB-917C-BD0D7B69F647}" srcOrd="0" destOrd="0" presId="urn:microsoft.com/office/officeart/2005/8/layout/lProcess3"/>
    <dgm:cxn modelId="{E4394561-BB95-4B88-96FC-D2AACF09B46D}" srcId="{EBC9BBB2-BEEA-4EB8-B77D-337279302E76}" destId="{643B4A59-DC5B-4304-A699-FAAFF71ACB87}" srcOrd="1" destOrd="0" parTransId="{F2F76251-E93D-4B8F-9463-983E35E78F50}" sibTransId="{046D96FE-7DE3-4613-8A3C-EBAC906811D3}"/>
    <dgm:cxn modelId="{DD937F4A-9AB6-41BA-9A31-E10D1F453576}" srcId="{A350148D-1DBE-4CB4-8AB7-2425CAC4728F}" destId="{E4A74ECA-E31E-4444-8716-795A5CF8FF89}" srcOrd="1" destOrd="0" parTransId="{6FD63550-47F6-4549-AB7B-A15D8408E128}" sibTransId="{5639275D-98DD-449B-AF65-FC8B88959B18}"/>
    <dgm:cxn modelId="{EDF4BA6A-802F-42BB-8E3C-C3C39DA9E12F}" type="presOf" srcId="{A350148D-1DBE-4CB4-8AB7-2425CAC4728F}" destId="{BA8B030B-F768-4F11-BF1C-07F41D887A87}" srcOrd="0" destOrd="0" presId="urn:microsoft.com/office/officeart/2005/8/layout/lProcess3"/>
    <dgm:cxn modelId="{BCE52593-9DB4-4ADD-AF37-66754ECFF7E4}" srcId="{EBC9BBB2-BEEA-4EB8-B77D-337279302E76}" destId="{B52E1DF8-89A9-46A1-BF4C-ACCC41DEBB92}" srcOrd="0" destOrd="0" parTransId="{E91C679C-96D4-475E-ADA7-BEBE1B2AA1E2}" sibTransId="{E8C3292C-738B-44B2-BF6C-CF3968E8D333}"/>
    <dgm:cxn modelId="{308057A2-A6CF-49FB-BA78-B8A0B6DEFA27}" srcId="{E4A74ECA-E31E-4444-8716-795A5CF8FF89}" destId="{C54A9B72-60AA-42A0-AC9C-2566D71E517B}" srcOrd="0" destOrd="0" parTransId="{CB3572B0-EFF5-4DAD-B7B0-3D7CD8327EAD}" sibTransId="{0E60310A-391F-4E45-9B01-28524F68EA16}"/>
    <dgm:cxn modelId="{9F2FC5B3-0A3F-4387-9F9E-66A6CF0780B6}" srcId="{A350148D-1DBE-4CB4-8AB7-2425CAC4728F}" destId="{EBC9BBB2-BEEA-4EB8-B77D-337279302E76}" srcOrd="0" destOrd="0" parTransId="{38F0B7AF-39FE-4DCD-9B32-3C1B16E5E103}" sibTransId="{3FED1ED5-12A3-4F31-9B0A-94F41D550883}"/>
    <dgm:cxn modelId="{121E81D4-4CD9-44B1-987C-E60BC2BEACC1}" type="presOf" srcId="{E4A74ECA-E31E-4444-8716-795A5CF8FF89}" destId="{05FFC9DC-F56D-4922-AEB2-6E6848A7FA2F}" srcOrd="0" destOrd="0" presId="urn:microsoft.com/office/officeart/2005/8/layout/lProcess3"/>
    <dgm:cxn modelId="{86C0ECE7-BCA4-450C-98F0-0FBE86D7D62B}" type="presOf" srcId="{643B4A59-DC5B-4304-A699-FAAFF71ACB87}" destId="{44A23045-70C5-4FE9-BBA1-788E31A2ABD3}" srcOrd="0" destOrd="0" presId="urn:microsoft.com/office/officeart/2005/8/layout/lProcess3"/>
    <dgm:cxn modelId="{A39E31FE-12DA-424B-AA37-3B2512B611F8}" type="presParOf" srcId="{BA8B030B-F768-4F11-BF1C-07F41D887A87}" destId="{AB71098C-37D2-42D6-A6F2-E4CF9546F198}" srcOrd="0" destOrd="0" presId="urn:microsoft.com/office/officeart/2005/8/layout/lProcess3"/>
    <dgm:cxn modelId="{2659DD97-535B-422F-A8F4-4A3F37791566}" type="presParOf" srcId="{AB71098C-37D2-42D6-A6F2-E4CF9546F198}" destId="{662A1D62-AB47-41CB-917C-BD0D7B69F647}" srcOrd="0" destOrd="0" presId="urn:microsoft.com/office/officeart/2005/8/layout/lProcess3"/>
    <dgm:cxn modelId="{FED4D632-E409-4E89-89D3-D0BDC6637609}" type="presParOf" srcId="{AB71098C-37D2-42D6-A6F2-E4CF9546F198}" destId="{DF39BC24-44DE-44D7-8E18-5C6DAEF249EF}" srcOrd="1" destOrd="0" presId="urn:microsoft.com/office/officeart/2005/8/layout/lProcess3"/>
    <dgm:cxn modelId="{3A50DD9B-5FB8-4159-9C59-6AD2CD0B67D2}" type="presParOf" srcId="{AB71098C-37D2-42D6-A6F2-E4CF9546F198}" destId="{908EF484-9E76-4FDA-95FD-C4035EB0DAB0}" srcOrd="2" destOrd="0" presId="urn:microsoft.com/office/officeart/2005/8/layout/lProcess3"/>
    <dgm:cxn modelId="{7CD9EF27-811E-4FD9-BD5B-267E3A061884}" type="presParOf" srcId="{AB71098C-37D2-42D6-A6F2-E4CF9546F198}" destId="{F1EF647C-582E-4159-9448-FE2657B121E1}" srcOrd="3" destOrd="0" presId="urn:microsoft.com/office/officeart/2005/8/layout/lProcess3"/>
    <dgm:cxn modelId="{B93E3279-A0B9-4251-927C-212C4B366A98}" type="presParOf" srcId="{AB71098C-37D2-42D6-A6F2-E4CF9546F198}" destId="{44A23045-70C5-4FE9-BBA1-788E31A2ABD3}" srcOrd="4" destOrd="0" presId="urn:microsoft.com/office/officeart/2005/8/layout/lProcess3"/>
    <dgm:cxn modelId="{BDEC36FF-FDB4-4C1E-8371-C9E8DF8FAA07}" type="presParOf" srcId="{BA8B030B-F768-4F11-BF1C-07F41D887A87}" destId="{FE2123BE-E363-4178-BD65-BDD24837CA8E}" srcOrd="1" destOrd="0" presId="urn:microsoft.com/office/officeart/2005/8/layout/lProcess3"/>
    <dgm:cxn modelId="{FBBE3EBB-CC3C-4912-955D-919264385A72}" type="presParOf" srcId="{BA8B030B-F768-4F11-BF1C-07F41D887A87}" destId="{EE68F311-0778-43D1-8EF4-F8196AE66F8D}" srcOrd="2" destOrd="0" presId="urn:microsoft.com/office/officeart/2005/8/layout/lProcess3"/>
    <dgm:cxn modelId="{55ECD537-BA23-4820-B3E8-357583B57FD5}" type="presParOf" srcId="{EE68F311-0778-43D1-8EF4-F8196AE66F8D}" destId="{05FFC9DC-F56D-4922-AEB2-6E6848A7FA2F}" srcOrd="0" destOrd="0" presId="urn:microsoft.com/office/officeart/2005/8/layout/lProcess3"/>
    <dgm:cxn modelId="{518CD2D6-4F5E-4A42-ABB1-AC10F22FFDB1}" type="presParOf" srcId="{EE68F311-0778-43D1-8EF4-F8196AE66F8D}" destId="{D366EC4A-7AF9-4AC6-B3AD-7E1DC69ABD7C}" srcOrd="1" destOrd="0" presId="urn:microsoft.com/office/officeart/2005/8/layout/lProcess3"/>
    <dgm:cxn modelId="{754D307D-6049-4978-B8D3-AAE5EB89B713}" type="presParOf" srcId="{EE68F311-0778-43D1-8EF4-F8196AE66F8D}" destId="{B8FD7384-D0CB-47C8-B8B1-15C481F06021}" srcOrd="2"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0148D-1DBE-4CB4-8AB7-2425CAC4728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EBC9BBB2-BEEA-4EB8-B77D-337279302E76}">
      <dgm:prSet phldrT="[Text]"/>
      <dgm:spPr/>
      <dgm:t>
        <a:bodyPr/>
        <a:lstStyle/>
        <a:p>
          <a:r>
            <a:rPr lang="en-US" dirty="0"/>
            <a:t>3.0</a:t>
          </a:r>
          <a:endParaRPr lang="en-IN" dirty="0"/>
        </a:p>
      </dgm:t>
    </dgm:pt>
    <dgm:pt modelId="{38F0B7AF-39FE-4DCD-9B32-3C1B16E5E103}" type="parTrans" cxnId="{9F2FC5B3-0A3F-4387-9F9E-66A6CF0780B6}">
      <dgm:prSet/>
      <dgm:spPr/>
      <dgm:t>
        <a:bodyPr/>
        <a:lstStyle/>
        <a:p>
          <a:endParaRPr lang="en-IN"/>
        </a:p>
      </dgm:t>
    </dgm:pt>
    <dgm:pt modelId="{3FED1ED5-12A3-4F31-9B0A-94F41D550883}" type="sibTrans" cxnId="{9F2FC5B3-0A3F-4387-9F9E-66A6CF0780B6}">
      <dgm:prSet/>
      <dgm:spPr/>
      <dgm:t>
        <a:bodyPr/>
        <a:lstStyle/>
        <a:p>
          <a:endParaRPr lang="en-IN"/>
        </a:p>
      </dgm:t>
    </dgm:pt>
    <dgm:pt modelId="{B52E1DF8-89A9-46A1-BF4C-ACCC41DEBB92}">
      <dgm:prSet phldrT="[Text]"/>
      <dgm:spPr/>
      <dgm:t>
        <a:bodyPr/>
        <a:lstStyle/>
        <a:p>
          <a:r>
            <a:rPr lang="en-US" b="0" i="0" dirty="0"/>
            <a:t>Upgraded to TensorFlow Lite with EfficientDet-D0 model for optimized performance.</a:t>
          </a:r>
          <a:endParaRPr lang="en-IN" dirty="0"/>
        </a:p>
      </dgm:t>
    </dgm:pt>
    <dgm:pt modelId="{E91C679C-96D4-475E-ADA7-BEBE1B2AA1E2}" type="parTrans" cxnId="{BCE52593-9DB4-4ADD-AF37-66754ECFF7E4}">
      <dgm:prSet/>
      <dgm:spPr/>
      <dgm:t>
        <a:bodyPr/>
        <a:lstStyle/>
        <a:p>
          <a:endParaRPr lang="en-IN"/>
        </a:p>
      </dgm:t>
    </dgm:pt>
    <dgm:pt modelId="{E8C3292C-738B-44B2-BF6C-CF3968E8D333}" type="sibTrans" cxnId="{BCE52593-9DB4-4ADD-AF37-66754ECFF7E4}">
      <dgm:prSet/>
      <dgm:spPr/>
      <dgm:t>
        <a:bodyPr/>
        <a:lstStyle/>
        <a:p>
          <a:endParaRPr lang="en-IN"/>
        </a:p>
      </dgm:t>
    </dgm:pt>
    <dgm:pt modelId="{06B4CA9C-AA0B-46A7-8CCF-9B0B76688C57}">
      <dgm:prSet phldrT="[Text]"/>
      <dgm:spPr/>
      <dgm:t>
        <a:bodyPr/>
        <a:lstStyle/>
        <a:p>
          <a:r>
            <a:rPr lang="en-US" b="0" i="0" dirty="0"/>
            <a:t>Enhanced UI elements for better user experience and intuitive interaction.</a:t>
          </a:r>
          <a:endParaRPr lang="en-IN" dirty="0"/>
        </a:p>
      </dgm:t>
    </dgm:pt>
    <dgm:pt modelId="{1F7B0DFF-CDD7-46B8-9ABD-4FDF0AEE54D4}" type="parTrans" cxnId="{61972143-DA4B-452A-867E-FFAF2E901745}">
      <dgm:prSet/>
      <dgm:spPr/>
      <dgm:t>
        <a:bodyPr/>
        <a:lstStyle/>
        <a:p>
          <a:endParaRPr lang="en-IN"/>
        </a:p>
      </dgm:t>
    </dgm:pt>
    <dgm:pt modelId="{28288598-3C57-4488-A8B9-9150CF926F4C}" type="sibTrans" cxnId="{61972143-DA4B-452A-867E-FFAF2E901745}">
      <dgm:prSet/>
      <dgm:spPr/>
      <dgm:t>
        <a:bodyPr/>
        <a:lstStyle/>
        <a:p>
          <a:endParaRPr lang="en-IN"/>
        </a:p>
      </dgm:t>
    </dgm:pt>
    <dgm:pt modelId="{E4A74ECA-E31E-4444-8716-795A5CF8FF89}">
      <dgm:prSet phldrT="[Text]"/>
      <dgm:spPr/>
      <dgm:t>
        <a:bodyPr/>
        <a:lstStyle/>
        <a:p>
          <a:r>
            <a:rPr lang="en-US" dirty="0"/>
            <a:t>3.1</a:t>
          </a:r>
          <a:endParaRPr lang="en-IN" dirty="0"/>
        </a:p>
      </dgm:t>
    </dgm:pt>
    <dgm:pt modelId="{6FD63550-47F6-4549-AB7B-A15D8408E128}" type="parTrans" cxnId="{DD937F4A-9AB6-41BA-9A31-E10D1F453576}">
      <dgm:prSet/>
      <dgm:spPr/>
      <dgm:t>
        <a:bodyPr/>
        <a:lstStyle/>
        <a:p>
          <a:endParaRPr lang="en-IN"/>
        </a:p>
      </dgm:t>
    </dgm:pt>
    <dgm:pt modelId="{5639275D-98DD-449B-AF65-FC8B88959B18}" type="sibTrans" cxnId="{DD937F4A-9AB6-41BA-9A31-E10D1F453576}">
      <dgm:prSet/>
      <dgm:spPr/>
      <dgm:t>
        <a:bodyPr/>
        <a:lstStyle/>
        <a:p>
          <a:endParaRPr lang="en-IN"/>
        </a:p>
      </dgm:t>
    </dgm:pt>
    <dgm:pt modelId="{C54A9B72-60AA-42A0-AC9C-2566D71E517B}">
      <dgm:prSet phldrT="[Text]"/>
      <dgm:spPr/>
      <dgm:t>
        <a:bodyPr/>
        <a:lstStyle/>
        <a:p>
          <a:r>
            <a:rPr lang="en-US" b="0" i="0" dirty="0"/>
            <a:t>Integrated machine learning models for personalized gesture recognition and user profiling.</a:t>
          </a:r>
        </a:p>
        <a:p>
          <a:endParaRPr lang="en-IN" dirty="0"/>
        </a:p>
      </dgm:t>
    </dgm:pt>
    <dgm:pt modelId="{CB3572B0-EFF5-4DAD-B7B0-3D7CD8327EAD}" type="parTrans" cxnId="{308057A2-A6CF-49FB-BA78-B8A0B6DEFA27}">
      <dgm:prSet/>
      <dgm:spPr/>
      <dgm:t>
        <a:bodyPr/>
        <a:lstStyle/>
        <a:p>
          <a:endParaRPr lang="en-IN"/>
        </a:p>
      </dgm:t>
    </dgm:pt>
    <dgm:pt modelId="{0E60310A-391F-4E45-9B01-28524F68EA16}" type="sibTrans" cxnId="{308057A2-A6CF-49FB-BA78-B8A0B6DEFA27}">
      <dgm:prSet/>
      <dgm:spPr/>
      <dgm:t>
        <a:bodyPr/>
        <a:lstStyle/>
        <a:p>
          <a:endParaRPr lang="en-IN"/>
        </a:p>
      </dgm:t>
    </dgm:pt>
    <dgm:pt modelId="{04D7CE5B-63AD-4815-A211-2AC846DBA397}">
      <dgm:prSet phldrT="[Text]"/>
      <dgm:spPr/>
      <dgm:t>
        <a:bodyPr/>
        <a:lstStyle/>
        <a:p>
          <a:r>
            <a:rPr lang="en-US" b="0" i="0" dirty="0"/>
            <a:t>Images are saving in Gallery Folder in Internal storage</a:t>
          </a:r>
          <a:endParaRPr lang="en-IN" dirty="0"/>
        </a:p>
      </dgm:t>
    </dgm:pt>
    <dgm:pt modelId="{12E4B86E-7F82-4D03-A29B-E58C0F784CA2}" type="parTrans" cxnId="{0CCC4DE8-D8B6-4EE9-9E06-D24EF13FCDD7}">
      <dgm:prSet/>
      <dgm:spPr/>
      <dgm:t>
        <a:bodyPr/>
        <a:lstStyle/>
        <a:p>
          <a:endParaRPr lang="en-IN"/>
        </a:p>
      </dgm:t>
    </dgm:pt>
    <dgm:pt modelId="{016944D9-528C-4C5A-B05D-9E99F0A69F1B}" type="sibTrans" cxnId="{0CCC4DE8-D8B6-4EE9-9E06-D24EF13FCDD7}">
      <dgm:prSet/>
      <dgm:spPr/>
      <dgm:t>
        <a:bodyPr/>
        <a:lstStyle/>
        <a:p>
          <a:endParaRPr lang="en-IN"/>
        </a:p>
      </dgm:t>
    </dgm:pt>
    <dgm:pt modelId="{B6C923CB-4F5E-44D1-9C51-44E3785312CE}">
      <dgm:prSet phldrT="[Text]"/>
      <dgm:spPr/>
      <dgm:t>
        <a:bodyPr/>
        <a:lstStyle/>
        <a:p>
          <a:r>
            <a:rPr lang="en-US" b="0" i="0" dirty="0"/>
            <a:t>Advanced gesture recognition capabilities with higher accuracy and speed.</a:t>
          </a:r>
        </a:p>
        <a:p>
          <a:endParaRPr lang="en-IN" dirty="0"/>
        </a:p>
      </dgm:t>
    </dgm:pt>
    <dgm:pt modelId="{BB7C1C0B-9AC0-4360-82E5-7594237989A5}" type="parTrans" cxnId="{58D2E211-FF25-4CC8-9BC9-A1B6D8A3E804}">
      <dgm:prSet/>
      <dgm:spPr/>
      <dgm:t>
        <a:bodyPr/>
        <a:lstStyle/>
        <a:p>
          <a:endParaRPr lang="en-IN"/>
        </a:p>
      </dgm:t>
    </dgm:pt>
    <dgm:pt modelId="{7DF633BB-B2C7-4DF1-A43E-FD9136F527B9}" type="sibTrans" cxnId="{58D2E211-FF25-4CC8-9BC9-A1B6D8A3E804}">
      <dgm:prSet/>
      <dgm:spPr/>
      <dgm:t>
        <a:bodyPr/>
        <a:lstStyle/>
        <a:p>
          <a:endParaRPr lang="en-IN"/>
        </a:p>
      </dgm:t>
    </dgm:pt>
    <dgm:pt modelId="{EFEB2686-1FE4-4C00-AA8B-2763F98F4260}">
      <dgm:prSet phldrT="[Text]"/>
      <dgm:spPr/>
      <dgm:t>
        <a:bodyPr/>
        <a:lstStyle/>
        <a:p>
          <a:r>
            <a:rPr lang="en-US" dirty="0"/>
            <a:t>Unit Testing performed and ready for published</a:t>
          </a:r>
          <a:endParaRPr lang="en-IN" dirty="0"/>
        </a:p>
      </dgm:t>
    </dgm:pt>
    <dgm:pt modelId="{7F0E27FC-493A-41E7-B3F9-DA80CB9C06DE}" type="parTrans" cxnId="{0D285BDB-D520-4F1D-A782-39571088F106}">
      <dgm:prSet/>
      <dgm:spPr/>
      <dgm:t>
        <a:bodyPr/>
        <a:lstStyle/>
        <a:p>
          <a:endParaRPr lang="en-IN"/>
        </a:p>
      </dgm:t>
    </dgm:pt>
    <dgm:pt modelId="{845FDF38-486A-4F91-93D4-89032D91A173}" type="sibTrans" cxnId="{0D285BDB-D520-4F1D-A782-39571088F106}">
      <dgm:prSet/>
      <dgm:spPr/>
      <dgm:t>
        <a:bodyPr/>
        <a:lstStyle/>
        <a:p>
          <a:endParaRPr lang="en-IN"/>
        </a:p>
      </dgm:t>
    </dgm:pt>
    <dgm:pt modelId="{BA8B030B-F768-4F11-BF1C-07F41D887A87}" type="pres">
      <dgm:prSet presAssocID="{A350148D-1DBE-4CB4-8AB7-2425CAC4728F}" presName="Name0" presStyleCnt="0">
        <dgm:presLayoutVars>
          <dgm:chPref val="3"/>
          <dgm:dir/>
          <dgm:animLvl val="lvl"/>
          <dgm:resizeHandles/>
        </dgm:presLayoutVars>
      </dgm:prSet>
      <dgm:spPr/>
    </dgm:pt>
    <dgm:pt modelId="{AB71098C-37D2-42D6-A6F2-E4CF9546F198}" type="pres">
      <dgm:prSet presAssocID="{EBC9BBB2-BEEA-4EB8-B77D-337279302E76}" presName="horFlow" presStyleCnt="0"/>
      <dgm:spPr/>
    </dgm:pt>
    <dgm:pt modelId="{662A1D62-AB47-41CB-917C-BD0D7B69F647}" type="pres">
      <dgm:prSet presAssocID="{EBC9BBB2-BEEA-4EB8-B77D-337279302E76}" presName="bigChev" presStyleLbl="node1" presStyleIdx="0" presStyleCnt="2"/>
      <dgm:spPr/>
    </dgm:pt>
    <dgm:pt modelId="{DF39BC24-44DE-44D7-8E18-5C6DAEF249EF}" type="pres">
      <dgm:prSet presAssocID="{E91C679C-96D4-475E-ADA7-BEBE1B2AA1E2}" presName="parTrans" presStyleCnt="0"/>
      <dgm:spPr/>
    </dgm:pt>
    <dgm:pt modelId="{908EF484-9E76-4FDA-95FD-C4035EB0DAB0}" type="pres">
      <dgm:prSet presAssocID="{B52E1DF8-89A9-46A1-BF4C-ACCC41DEBB92}" presName="node" presStyleLbl="alignAccFollowNode1" presStyleIdx="0" presStyleCnt="6">
        <dgm:presLayoutVars>
          <dgm:bulletEnabled val="1"/>
        </dgm:presLayoutVars>
      </dgm:prSet>
      <dgm:spPr/>
    </dgm:pt>
    <dgm:pt modelId="{4B71FEB8-2950-47E0-AA81-378B237215B3}" type="pres">
      <dgm:prSet presAssocID="{E8C3292C-738B-44B2-BF6C-CF3968E8D333}" presName="sibTrans" presStyleCnt="0"/>
      <dgm:spPr/>
    </dgm:pt>
    <dgm:pt modelId="{1A229D73-C7E4-4E5B-8E54-438652CCF4EF}" type="pres">
      <dgm:prSet presAssocID="{06B4CA9C-AA0B-46A7-8CCF-9B0B76688C57}" presName="node" presStyleLbl="alignAccFollowNode1" presStyleIdx="1" presStyleCnt="6">
        <dgm:presLayoutVars>
          <dgm:bulletEnabled val="1"/>
        </dgm:presLayoutVars>
      </dgm:prSet>
      <dgm:spPr/>
    </dgm:pt>
    <dgm:pt modelId="{3EEB4E04-D022-4909-BDB0-5C642D4EF8BA}" type="pres">
      <dgm:prSet presAssocID="{28288598-3C57-4488-A8B9-9150CF926F4C}" presName="sibTrans" presStyleCnt="0"/>
      <dgm:spPr/>
    </dgm:pt>
    <dgm:pt modelId="{783E16BF-4FA5-4E58-B7A0-DE8FE024019D}" type="pres">
      <dgm:prSet presAssocID="{B6C923CB-4F5E-44D1-9C51-44E3785312CE}" presName="node" presStyleLbl="alignAccFollowNode1" presStyleIdx="2" presStyleCnt="6">
        <dgm:presLayoutVars>
          <dgm:bulletEnabled val="1"/>
        </dgm:presLayoutVars>
      </dgm:prSet>
      <dgm:spPr/>
    </dgm:pt>
    <dgm:pt modelId="{FE2123BE-E363-4178-BD65-BDD24837CA8E}" type="pres">
      <dgm:prSet presAssocID="{EBC9BBB2-BEEA-4EB8-B77D-337279302E76}" presName="vSp" presStyleCnt="0"/>
      <dgm:spPr/>
    </dgm:pt>
    <dgm:pt modelId="{EE68F311-0778-43D1-8EF4-F8196AE66F8D}" type="pres">
      <dgm:prSet presAssocID="{E4A74ECA-E31E-4444-8716-795A5CF8FF89}" presName="horFlow" presStyleCnt="0"/>
      <dgm:spPr/>
    </dgm:pt>
    <dgm:pt modelId="{05FFC9DC-F56D-4922-AEB2-6E6848A7FA2F}" type="pres">
      <dgm:prSet presAssocID="{E4A74ECA-E31E-4444-8716-795A5CF8FF89}" presName="bigChev" presStyleLbl="node1" presStyleIdx="1" presStyleCnt="2"/>
      <dgm:spPr/>
    </dgm:pt>
    <dgm:pt modelId="{D366EC4A-7AF9-4AC6-B3AD-7E1DC69ABD7C}" type="pres">
      <dgm:prSet presAssocID="{CB3572B0-EFF5-4DAD-B7B0-3D7CD8327EAD}" presName="parTrans" presStyleCnt="0"/>
      <dgm:spPr/>
    </dgm:pt>
    <dgm:pt modelId="{B8FD7384-D0CB-47C8-B8B1-15C481F06021}" type="pres">
      <dgm:prSet presAssocID="{C54A9B72-60AA-42A0-AC9C-2566D71E517B}" presName="node" presStyleLbl="alignAccFollowNode1" presStyleIdx="3" presStyleCnt="6">
        <dgm:presLayoutVars>
          <dgm:bulletEnabled val="1"/>
        </dgm:presLayoutVars>
      </dgm:prSet>
      <dgm:spPr/>
    </dgm:pt>
    <dgm:pt modelId="{B66D097D-CB77-417E-A619-6C40EA65911F}" type="pres">
      <dgm:prSet presAssocID="{0E60310A-391F-4E45-9B01-28524F68EA16}" presName="sibTrans" presStyleCnt="0"/>
      <dgm:spPr/>
    </dgm:pt>
    <dgm:pt modelId="{3C8E36E7-0A93-46C2-9439-0ED56DCE5FF1}" type="pres">
      <dgm:prSet presAssocID="{04D7CE5B-63AD-4815-A211-2AC846DBA397}" presName="node" presStyleLbl="alignAccFollowNode1" presStyleIdx="4" presStyleCnt="6">
        <dgm:presLayoutVars>
          <dgm:bulletEnabled val="1"/>
        </dgm:presLayoutVars>
      </dgm:prSet>
      <dgm:spPr/>
    </dgm:pt>
    <dgm:pt modelId="{DC56364A-F8C8-45A7-950D-737438BF2E2D}" type="pres">
      <dgm:prSet presAssocID="{016944D9-528C-4C5A-B05D-9E99F0A69F1B}" presName="sibTrans" presStyleCnt="0"/>
      <dgm:spPr/>
    </dgm:pt>
    <dgm:pt modelId="{F81ADF9A-DCF6-4DA7-8862-7CF0E312160A}" type="pres">
      <dgm:prSet presAssocID="{EFEB2686-1FE4-4C00-AA8B-2763F98F4260}" presName="node" presStyleLbl="alignAccFollowNode1" presStyleIdx="5" presStyleCnt="6">
        <dgm:presLayoutVars>
          <dgm:bulletEnabled val="1"/>
        </dgm:presLayoutVars>
      </dgm:prSet>
      <dgm:spPr/>
    </dgm:pt>
  </dgm:ptLst>
  <dgm:cxnLst>
    <dgm:cxn modelId="{A49C8802-323C-430C-B6AC-8411D538A310}" type="presOf" srcId="{B6C923CB-4F5E-44D1-9C51-44E3785312CE}" destId="{783E16BF-4FA5-4E58-B7A0-DE8FE024019D}" srcOrd="0" destOrd="0" presId="urn:microsoft.com/office/officeart/2005/8/layout/lProcess3"/>
    <dgm:cxn modelId="{5E4B760C-FE18-4D63-9CE0-ECBFCD6242BC}" type="presOf" srcId="{B52E1DF8-89A9-46A1-BF4C-ACCC41DEBB92}" destId="{908EF484-9E76-4FDA-95FD-C4035EB0DAB0}" srcOrd="0" destOrd="0" presId="urn:microsoft.com/office/officeart/2005/8/layout/lProcess3"/>
    <dgm:cxn modelId="{58D2E211-FF25-4CC8-9BC9-A1B6D8A3E804}" srcId="{EBC9BBB2-BEEA-4EB8-B77D-337279302E76}" destId="{B6C923CB-4F5E-44D1-9C51-44E3785312CE}" srcOrd="2" destOrd="0" parTransId="{BB7C1C0B-9AC0-4360-82E5-7594237989A5}" sibTransId="{7DF633BB-B2C7-4DF1-A43E-FD9136F527B9}"/>
    <dgm:cxn modelId="{D980D716-FF4A-43F6-8946-B5D87ED0FAD6}" type="presOf" srcId="{C54A9B72-60AA-42A0-AC9C-2566D71E517B}" destId="{B8FD7384-D0CB-47C8-B8B1-15C481F06021}" srcOrd="0" destOrd="0" presId="urn:microsoft.com/office/officeart/2005/8/layout/lProcess3"/>
    <dgm:cxn modelId="{5A21E735-3796-4C5C-8331-22220C88FC3D}" type="presOf" srcId="{EBC9BBB2-BEEA-4EB8-B77D-337279302E76}" destId="{662A1D62-AB47-41CB-917C-BD0D7B69F647}" srcOrd="0" destOrd="0" presId="urn:microsoft.com/office/officeart/2005/8/layout/lProcess3"/>
    <dgm:cxn modelId="{1D99885B-2E0F-486E-BA0C-4207BE483922}" type="presOf" srcId="{06B4CA9C-AA0B-46A7-8CCF-9B0B76688C57}" destId="{1A229D73-C7E4-4E5B-8E54-438652CCF4EF}" srcOrd="0" destOrd="0" presId="urn:microsoft.com/office/officeart/2005/8/layout/lProcess3"/>
    <dgm:cxn modelId="{420FD360-4AF5-4039-BCAD-2EEE4940F82E}" type="presOf" srcId="{04D7CE5B-63AD-4815-A211-2AC846DBA397}" destId="{3C8E36E7-0A93-46C2-9439-0ED56DCE5FF1}" srcOrd="0" destOrd="0" presId="urn:microsoft.com/office/officeart/2005/8/layout/lProcess3"/>
    <dgm:cxn modelId="{61972143-DA4B-452A-867E-FFAF2E901745}" srcId="{EBC9BBB2-BEEA-4EB8-B77D-337279302E76}" destId="{06B4CA9C-AA0B-46A7-8CCF-9B0B76688C57}" srcOrd="1" destOrd="0" parTransId="{1F7B0DFF-CDD7-46B8-9ABD-4FDF0AEE54D4}" sibTransId="{28288598-3C57-4488-A8B9-9150CF926F4C}"/>
    <dgm:cxn modelId="{DD937F4A-9AB6-41BA-9A31-E10D1F453576}" srcId="{A350148D-1DBE-4CB4-8AB7-2425CAC4728F}" destId="{E4A74ECA-E31E-4444-8716-795A5CF8FF89}" srcOrd="1" destOrd="0" parTransId="{6FD63550-47F6-4549-AB7B-A15D8408E128}" sibTransId="{5639275D-98DD-449B-AF65-FC8B88959B18}"/>
    <dgm:cxn modelId="{EDF4BA6A-802F-42BB-8E3C-C3C39DA9E12F}" type="presOf" srcId="{A350148D-1DBE-4CB4-8AB7-2425CAC4728F}" destId="{BA8B030B-F768-4F11-BF1C-07F41D887A87}" srcOrd="0" destOrd="0" presId="urn:microsoft.com/office/officeart/2005/8/layout/lProcess3"/>
    <dgm:cxn modelId="{BCE52593-9DB4-4ADD-AF37-66754ECFF7E4}" srcId="{EBC9BBB2-BEEA-4EB8-B77D-337279302E76}" destId="{B52E1DF8-89A9-46A1-BF4C-ACCC41DEBB92}" srcOrd="0" destOrd="0" parTransId="{E91C679C-96D4-475E-ADA7-BEBE1B2AA1E2}" sibTransId="{E8C3292C-738B-44B2-BF6C-CF3968E8D333}"/>
    <dgm:cxn modelId="{308057A2-A6CF-49FB-BA78-B8A0B6DEFA27}" srcId="{E4A74ECA-E31E-4444-8716-795A5CF8FF89}" destId="{C54A9B72-60AA-42A0-AC9C-2566D71E517B}" srcOrd="0" destOrd="0" parTransId="{CB3572B0-EFF5-4DAD-B7B0-3D7CD8327EAD}" sibTransId="{0E60310A-391F-4E45-9B01-28524F68EA16}"/>
    <dgm:cxn modelId="{9F2FC5B3-0A3F-4387-9F9E-66A6CF0780B6}" srcId="{A350148D-1DBE-4CB4-8AB7-2425CAC4728F}" destId="{EBC9BBB2-BEEA-4EB8-B77D-337279302E76}" srcOrd="0" destOrd="0" parTransId="{38F0B7AF-39FE-4DCD-9B32-3C1B16E5E103}" sibTransId="{3FED1ED5-12A3-4F31-9B0A-94F41D550883}"/>
    <dgm:cxn modelId="{121E81D4-4CD9-44B1-987C-E60BC2BEACC1}" type="presOf" srcId="{E4A74ECA-E31E-4444-8716-795A5CF8FF89}" destId="{05FFC9DC-F56D-4922-AEB2-6E6848A7FA2F}" srcOrd="0" destOrd="0" presId="urn:microsoft.com/office/officeart/2005/8/layout/lProcess3"/>
    <dgm:cxn modelId="{0D285BDB-D520-4F1D-A782-39571088F106}" srcId="{E4A74ECA-E31E-4444-8716-795A5CF8FF89}" destId="{EFEB2686-1FE4-4C00-AA8B-2763F98F4260}" srcOrd="2" destOrd="0" parTransId="{7F0E27FC-493A-41E7-B3F9-DA80CB9C06DE}" sibTransId="{845FDF38-486A-4F91-93D4-89032D91A173}"/>
    <dgm:cxn modelId="{7DEBDCE3-E8F6-43D1-8DD8-91ECB233BFE0}" type="presOf" srcId="{EFEB2686-1FE4-4C00-AA8B-2763F98F4260}" destId="{F81ADF9A-DCF6-4DA7-8862-7CF0E312160A}" srcOrd="0" destOrd="0" presId="urn:microsoft.com/office/officeart/2005/8/layout/lProcess3"/>
    <dgm:cxn modelId="{0CCC4DE8-D8B6-4EE9-9E06-D24EF13FCDD7}" srcId="{E4A74ECA-E31E-4444-8716-795A5CF8FF89}" destId="{04D7CE5B-63AD-4815-A211-2AC846DBA397}" srcOrd="1" destOrd="0" parTransId="{12E4B86E-7F82-4D03-A29B-E58C0F784CA2}" sibTransId="{016944D9-528C-4C5A-B05D-9E99F0A69F1B}"/>
    <dgm:cxn modelId="{A39E31FE-12DA-424B-AA37-3B2512B611F8}" type="presParOf" srcId="{BA8B030B-F768-4F11-BF1C-07F41D887A87}" destId="{AB71098C-37D2-42D6-A6F2-E4CF9546F198}" srcOrd="0" destOrd="0" presId="urn:microsoft.com/office/officeart/2005/8/layout/lProcess3"/>
    <dgm:cxn modelId="{2659DD97-535B-422F-A8F4-4A3F37791566}" type="presParOf" srcId="{AB71098C-37D2-42D6-A6F2-E4CF9546F198}" destId="{662A1D62-AB47-41CB-917C-BD0D7B69F647}" srcOrd="0" destOrd="0" presId="urn:microsoft.com/office/officeart/2005/8/layout/lProcess3"/>
    <dgm:cxn modelId="{FED4D632-E409-4E89-89D3-D0BDC6637609}" type="presParOf" srcId="{AB71098C-37D2-42D6-A6F2-E4CF9546F198}" destId="{DF39BC24-44DE-44D7-8E18-5C6DAEF249EF}" srcOrd="1" destOrd="0" presId="urn:microsoft.com/office/officeart/2005/8/layout/lProcess3"/>
    <dgm:cxn modelId="{3A50DD9B-5FB8-4159-9C59-6AD2CD0B67D2}" type="presParOf" srcId="{AB71098C-37D2-42D6-A6F2-E4CF9546F198}" destId="{908EF484-9E76-4FDA-95FD-C4035EB0DAB0}" srcOrd="2" destOrd="0" presId="urn:microsoft.com/office/officeart/2005/8/layout/lProcess3"/>
    <dgm:cxn modelId="{ECF34C71-7666-47E8-9561-CE503B92D4C8}" type="presParOf" srcId="{AB71098C-37D2-42D6-A6F2-E4CF9546F198}" destId="{4B71FEB8-2950-47E0-AA81-378B237215B3}" srcOrd="3" destOrd="0" presId="urn:microsoft.com/office/officeart/2005/8/layout/lProcess3"/>
    <dgm:cxn modelId="{6E65B9C4-2509-45DD-9919-F8D1423C1A1F}" type="presParOf" srcId="{AB71098C-37D2-42D6-A6F2-E4CF9546F198}" destId="{1A229D73-C7E4-4E5B-8E54-438652CCF4EF}" srcOrd="4" destOrd="0" presId="urn:microsoft.com/office/officeart/2005/8/layout/lProcess3"/>
    <dgm:cxn modelId="{AB2413DF-F631-4668-93D3-11AF42430007}" type="presParOf" srcId="{AB71098C-37D2-42D6-A6F2-E4CF9546F198}" destId="{3EEB4E04-D022-4909-BDB0-5C642D4EF8BA}" srcOrd="5" destOrd="0" presId="urn:microsoft.com/office/officeart/2005/8/layout/lProcess3"/>
    <dgm:cxn modelId="{0C5BE81B-C5A9-4AC1-9BC5-9CEC04C51CBD}" type="presParOf" srcId="{AB71098C-37D2-42D6-A6F2-E4CF9546F198}" destId="{783E16BF-4FA5-4E58-B7A0-DE8FE024019D}" srcOrd="6" destOrd="0" presId="urn:microsoft.com/office/officeart/2005/8/layout/lProcess3"/>
    <dgm:cxn modelId="{BDEC36FF-FDB4-4C1E-8371-C9E8DF8FAA07}" type="presParOf" srcId="{BA8B030B-F768-4F11-BF1C-07F41D887A87}" destId="{FE2123BE-E363-4178-BD65-BDD24837CA8E}" srcOrd="1" destOrd="0" presId="urn:microsoft.com/office/officeart/2005/8/layout/lProcess3"/>
    <dgm:cxn modelId="{FBBE3EBB-CC3C-4912-955D-919264385A72}" type="presParOf" srcId="{BA8B030B-F768-4F11-BF1C-07F41D887A87}" destId="{EE68F311-0778-43D1-8EF4-F8196AE66F8D}" srcOrd="2" destOrd="0" presId="urn:microsoft.com/office/officeart/2005/8/layout/lProcess3"/>
    <dgm:cxn modelId="{55ECD537-BA23-4820-B3E8-357583B57FD5}" type="presParOf" srcId="{EE68F311-0778-43D1-8EF4-F8196AE66F8D}" destId="{05FFC9DC-F56D-4922-AEB2-6E6848A7FA2F}" srcOrd="0" destOrd="0" presId="urn:microsoft.com/office/officeart/2005/8/layout/lProcess3"/>
    <dgm:cxn modelId="{518CD2D6-4F5E-4A42-ABB1-AC10F22FFDB1}" type="presParOf" srcId="{EE68F311-0778-43D1-8EF4-F8196AE66F8D}" destId="{D366EC4A-7AF9-4AC6-B3AD-7E1DC69ABD7C}" srcOrd="1" destOrd="0" presId="urn:microsoft.com/office/officeart/2005/8/layout/lProcess3"/>
    <dgm:cxn modelId="{754D307D-6049-4978-B8D3-AAE5EB89B713}" type="presParOf" srcId="{EE68F311-0778-43D1-8EF4-F8196AE66F8D}" destId="{B8FD7384-D0CB-47C8-B8B1-15C481F06021}" srcOrd="2" destOrd="0" presId="urn:microsoft.com/office/officeart/2005/8/layout/lProcess3"/>
    <dgm:cxn modelId="{30D42885-1296-4151-8BF1-605491F307BE}" type="presParOf" srcId="{EE68F311-0778-43D1-8EF4-F8196AE66F8D}" destId="{B66D097D-CB77-417E-A619-6C40EA65911F}" srcOrd="3" destOrd="0" presId="urn:microsoft.com/office/officeart/2005/8/layout/lProcess3"/>
    <dgm:cxn modelId="{8E216181-6144-47FD-90EE-0C6A3D82537A}" type="presParOf" srcId="{EE68F311-0778-43D1-8EF4-F8196AE66F8D}" destId="{3C8E36E7-0A93-46C2-9439-0ED56DCE5FF1}" srcOrd="4" destOrd="0" presId="urn:microsoft.com/office/officeart/2005/8/layout/lProcess3"/>
    <dgm:cxn modelId="{31B7D3E7-16D2-433D-A3E9-724575543892}" type="presParOf" srcId="{EE68F311-0778-43D1-8EF4-F8196AE66F8D}" destId="{DC56364A-F8C8-45A7-950D-737438BF2E2D}" srcOrd="5" destOrd="0" presId="urn:microsoft.com/office/officeart/2005/8/layout/lProcess3"/>
    <dgm:cxn modelId="{93E9D1F1-F479-4F9D-AEE0-71D0374ADBA7}" type="presParOf" srcId="{EE68F311-0778-43D1-8EF4-F8196AE66F8D}" destId="{F81ADF9A-DCF6-4DA7-8862-7CF0E312160A}"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B67A5A-2B65-476A-BE54-866152399811}"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10CCFA54-5026-4FBD-99BD-3F9E3335B75D}">
      <dgm:prSet phldrT="[Text]"/>
      <dgm:spPr/>
      <dgm:t>
        <a:bodyPr/>
        <a:lstStyle/>
        <a:p>
          <a:r>
            <a:rPr lang="en-US" dirty="0"/>
            <a:t>4.0</a:t>
          </a:r>
          <a:endParaRPr lang="en-IN" dirty="0"/>
        </a:p>
      </dgm:t>
    </dgm:pt>
    <dgm:pt modelId="{462917A7-8323-4E1F-AED9-CC453B6344BE}" type="parTrans" cxnId="{D047AA28-A1ED-4882-B4EB-9CA32190911F}">
      <dgm:prSet/>
      <dgm:spPr/>
      <dgm:t>
        <a:bodyPr/>
        <a:lstStyle/>
        <a:p>
          <a:endParaRPr lang="en-IN"/>
        </a:p>
      </dgm:t>
    </dgm:pt>
    <dgm:pt modelId="{DE426DF7-BC55-40EA-BD81-3302CA804AEA}" type="sibTrans" cxnId="{D047AA28-A1ED-4882-B4EB-9CA32190911F}">
      <dgm:prSet/>
      <dgm:spPr/>
      <dgm:t>
        <a:bodyPr/>
        <a:lstStyle/>
        <a:p>
          <a:endParaRPr lang="en-IN"/>
        </a:p>
      </dgm:t>
    </dgm:pt>
    <dgm:pt modelId="{25A501F2-8B7A-49F8-8861-5E6A14E76C30}">
      <dgm:prSet phldrT="[Text]"/>
      <dgm:spPr/>
      <dgm:t>
        <a:bodyPr/>
        <a:lstStyle/>
        <a:p>
          <a:pPr>
            <a:buFont typeface="Arial" panose="020B0604020202020204" pitchFamily="34" charset="0"/>
            <a:buChar char="•"/>
          </a:pPr>
          <a:r>
            <a:rPr lang="en-US" b="0" i="0" dirty="0"/>
            <a:t>Integration with social media platforms for seamless sharing of captured selfies.</a:t>
          </a:r>
          <a:endParaRPr lang="en-IN" dirty="0"/>
        </a:p>
      </dgm:t>
    </dgm:pt>
    <dgm:pt modelId="{90C0ADB0-D25A-4C35-AFF2-10C47D91F049}" type="parTrans" cxnId="{CEB96EA4-9C50-47B4-B75C-46A8D265D890}">
      <dgm:prSet/>
      <dgm:spPr/>
      <dgm:t>
        <a:bodyPr/>
        <a:lstStyle/>
        <a:p>
          <a:endParaRPr lang="en-IN"/>
        </a:p>
      </dgm:t>
    </dgm:pt>
    <dgm:pt modelId="{B5944F32-333A-4D59-BA19-E4D968D3D97E}" type="sibTrans" cxnId="{CEB96EA4-9C50-47B4-B75C-46A8D265D890}">
      <dgm:prSet/>
      <dgm:spPr/>
      <dgm:t>
        <a:bodyPr/>
        <a:lstStyle/>
        <a:p>
          <a:endParaRPr lang="en-IN"/>
        </a:p>
      </dgm:t>
    </dgm:pt>
    <dgm:pt modelId="{7A3A07F0-826F-40B7-984C-D83EFCE4C320}">
      <dgm:prSet phldrT="[Text]"/>
      <dgm:spPr/>
      <dgm:t>
        <a:bodyPr/>
        <a:lstStyle/>
        <a:p>
          <a:pPr>
            <a:buFont typeface="Arial" panose="020B0604020202020204" pitchFamily="34" charset="0"/>
            <a:buChar char="•"/>
          </a:pPr>
          <a:r>
            <a:rPr lang="en-US" b="0" i="0" dirty="0"/>
            <a:t>Performance monitoring and analytics tools for continuous improvement.</a:t>
          </a:r>
          <a:endParaRPr lang="en-IN" dirty="0"/>
        </a:p>
      </dgm:t>
    </dgm:pt>
    <dgm:pt modelId="{6AD88910-4D01-4897-9FD7-6A1FA89C2E85}" type="parTrans" cxnId="{159869EC-4573-4586-ADAB-45835FC7C11F}">
      <dgm:prSet/>
      <dgm:spPr/>
      <dgm:t>
        <a:bodyPr/>
        <a:lstStyle/>
        <a:p>
          <a:endParaRPr lang="en-IN"/>
        </a:p>
      </dgm:t>
    </dgm:pt>
    <dgm:pt modelId="{5F4B2329-A3A0-401A-B445-B14BFF38F3E1}" type="sibTrans" cxnId="{159869EC-4573-4586-ADAB-45835FC7C11F}">
      <dgm:prSet/>
      <dgm:spPr/>
      <dgm:t>
        <a:bodyPr/>
        <a:lstStyle/>
        <a:p>
          <a:endParaRPr lang="en-IN"/>
        </a:p>
      </dgm:t>
    </dgm:pt>
    <dgm:pt modelId="{F6D3C17A-1BE8-447C-BA08-7EB7F8AD8B02}">
      <dgm:prSet phldrT="[Text]"/>
      <dgm:spPr/>
      <dgm:t>
        <a:bodyPr/>
        <a:lstStyle/>
        <a:p>
          <a:r>
            <a:rPr lang="en-US" dirty="0"/>
            <a:t>4.1</a:t>
          </a:r>
          <a:endParaRPr lang="en-IN" dirty="0"/>
        </a:p>
      </dgm:t>
    </dgm:pt>
    <dgm:pt modelId="{B38451F5-BFC9-438A-B912-D84A6F45C0D6}" type="parTrans" cxnId="{3FE43AFE-DA47-4EA7-AAA7-26C7895DCCB9}">
      <dgm:prSet/>
      <dgm:spPr/>
      <dgm:t>
        <a:bodyPr/>
        <a:lstStyle/>
        <a:p>
          <a:endParaRPr lang="en-IN"/>
        </a:p>
      </dgm:t>
    </dgm:pt>
    <dgm:pt modelId="{E194BE62-421A-4AE7-A9A1-C7FFD5D7501A}" type="sibTrans" cxnId="{3FE43AFE-DA47-4EA7-AAA7-26C7895DCCB9}">
      <dgm:prSet/>
      <dgm:spPr/>
      <dgm:t>
        <a:bodyPr/>
        <a:lstStyle/>
        <a:p>
          <a:endParaRPr lang="en-IN"/>
        </a:p>
      </dgm:t>
    </dgm:pt>
    <dgm:pt modelId="{21B3DE9E-6CC5-47F7-85ED-438CD96E307B}">
      <dgm:prSet phldrT="[Text]"/>
      <dgm:spPr/>
      <dgm:t>
        <a:bodyPr/>
        <a:lstStyle/>
        <a:p>
          <a:pPr>
            <a:buFont typeface="Arial" panose="020B0604020202020204" pitchFamily="34" charset="0"/>
            <a:buChar char="•"/>
          </a:pPr>
          <a:r>
            <a:rPr lang="en-US" b="0" i="0" dirty="0"/>
            <a:t>Introduction of advanced analytics and insights dashboard for users to track gesture usage, trends, and personalization.</a:t>
          </a:r>
          <a:endParaRPr lang="en-IN" dirty="0"/>
        </a:p>
      </dgm:t>
    </dgm:pt>
    <dgm:pt modelId="{E1684F3A-6158-450A-B884-E149E58762D0}" type="parTrans" cxnId="{E687A865-CCEC-4A57-9157-205FD34529DF}">
      <dgm:prSet/>
      <dgm:spPr/>
      <dgm:t>
        <a:bodyPr/>
        <a:lstStyle/>
        <a:p>
          <a:endParaRPr lang="en-IN"/>
        </a:p>
      </dgm:t>
    </dgm:pt>
    <dgm:pt modelId="{45308CC5-E593-4D9D-B7CD-5A243CF1EFCE}" type="sibTrans" cxnId="{E687A865-CCEC-4A57-9157-205FD34529DF}">
      <dgm:prSet/>
      <dgm:spPr/>
      <dgm:t>
        <a:bodyPr/>
        <a:lstStyle/>
        <a:p>
          <a:endParaRPr lang="en-IN"/>
        </a:p>
      </dgm:t>
    </dgm:pt>
    <dgm:pt modelId="{7A02E9D9-438E-4FA8-AEB2-2E0B32CF7D7C}">
      <dgm:prSet phldrT="[Text]"/>
      <dgm:spPr/>
      <dgm:t>
        <a:bodyPr/>
        <a:lstStyle/>
        <a:p>
          <a:pPr>
            <a:buFont typeface="Arial" panose="020B0604020202020204" pitchFamily="34" charset="0"/>
            <a:buChar char="•"/>
          </a:pPr>
          <a:r>
            <a:rPr lang="en-US" b="0" i="0" dirty="0"/>
            <a:t>Collaboration with hardware manufacturers for optimized integration with cutting-edge devices and sensors.</a:t>
          </a:r>
          <a:endParaRPr lang="en-IN" dirty="0"/>
        </a:p>
      </dgm:t>
    </dgm:pt>
    <dgm:pt modelId="{A1977E05-660E-47D3-B87C-020F32627D10}" type="parTrans" cxnId="{1A0B0E7E-3E46-41CB-8E1D-6ACBC85E4373}">
      <dgm:prSet/>
      <dgm:spPr/>
      <dgm:t>
        <a:bodyPr/>
        <a:lstStyle/>
        <a:p>
          <a:endParaRPr lang="en-IN"/>
        </a:p>
      </dgm:t>
    </dgm:pt>
    <dgm:pt modelId="{CF6BC4C1-4993-4F77-8759-6504F9C70204}" type="sibTrans" cxnId="{1A0B0E7E-3E46-41CB-8E1D-6ACBC85E4373}">
      <dgm:prSet/>
      <dgm:spPr/>
      <dgm:t>
        <a:bodyPr/>
        <a:lstStyle/>
        <a:p>
          <a:endParaRPr lang="en-IN"/>
        </a:p>
      </dgm:t>
    </dgm:pt>
    <dgm:pt modelId="{0A52A11B-9D49-45AE-A80C-462B9DEF7E71}">
      <dgm:prSet phldrT="[Text]"/>
      <dgm:spPr/>
      <dgm:t>
        <a:bodyPr/>
        <a:lstStyle/>
        <a:p>
          <a:r>
            <a:rPr lang="en-US" dirty="0"/>
            <a:t>4.2</a:t>
          </a:r>
          <a:endParaRPr lang="en-IN" dirty="0"/>
        </a:p>
      </dgm:t>
    </dgm:pt>
    <dgm:pt modelId="{8BC20A85-7428-4B35-A4F3-394DAD6A6F5A}" type="parTrans" cxnId="{5501737A-A76C-4A92-B1C5-847DF3C20CBF}">
      <dgm:prSet/>
      <dgm:spPr/>
      <dgm:t>
        <a:bodyPr/>
        <a:lstStyle/>
        <a:p>
          <a:endParaRPr lang="en-IN"/>
        </a:p>
      </dgm:t>
    </dgm:pt>
    <dgm:pt modelId="{940B9EC1-FEDC-46B2-88B1-FB24E108CF50}" type="sibTrans" cxnId="{5501737A-A76C-4A92-B1C5-847DF3C20CBF}">
      <dgm:prSet/>
      <dgm:spPr/>
      <dgm:t>
        <a:bodyPr/>
        <a:lstStyle/>
        <a:p>
          <a:endParaRPr lang="en-IN"/>
        </a:p>
      </dgm:t>
    </dgm:pt>
    <dgm:pt modelId="{8221AD1F-F71A-4A87-85BC-E7C45A115AE5}">
      <dgm:prSet/>
      <dgm:spPr/>
      <dgm:t>
        <a:bodyPr/>
        <a:lstStyle/>
        <a:p>
          <a:pPr>
            <a:buFont typeface="Arial" panose="020B0604020202020204" pitchFamily="34" charset="0"/>
            <a:buChar char="•"/>
          </a:pPr>
          <a:r>
            <a:rPr lang="en-US" b="0" i="0"/>
            <a:t>Integration of blockchain technology for enhanced data security, privacy, and ownership control.</a:t>
          </a:r>
          <a:endParaRPr lang="en-IN"/>
        </a:p>
      </dgm:t>
    </dgm:pt>
    <dgm:pt modelId="{BFBAB8D9-96AC-406A-920D-3CEEFDD685D3}" type="parTrans" cxnId="{E20037DB-0A8F-462A-9DC9-333C5BF1BA1C}">
      <dgm:prSet/>
      <dgm:spPr/>
      <dgm:t>
        <a:bodyPr/>
        <a:lstStyle/>
        <a:p>
          <a:endParaRPr lang="en-IN"/>
        </a:p>
      </dgm:t>
    </dgm:pt>
    <dgm:pt modelId="{4FF359B4-747C-46BE-889D-87CB99EE16AA}" type="sibTrans" cxnId="{E20037DB-0A8F-462A-9DC9-333C5BF1BA1C}">
      <dgm:prSet/>
      <dgm:spPr/>
      <dgm:t>
        <a:bodyPr/>
        <a:lstStyle/>
        <a:p>
          <a:endParaRPr lang="en-IN"/>
        </a:p>
      </dgm:t>
    </dgm:pt>
    <dgm:pt modelId="{B255C7E5-E683-45F2-B3F2-FF9714FC5A48}">
      <dgm:prSet/>
      <dgm:spPr/>
      <dgm:t>
        <a:bodyPr/>
        <a:lstStyle/>
        <a:p>
          <a:pPr>
            <a:buFont typeface="Arial" panose="020B0604020202020204" pitchFamily="34" charset="0"/>
            <a:buChar char="•"/>
          </a:pPr>
          <a:r>
            <a:rPr lang="en-US" b="0" i="0" dirty="0"/>
            <a:t>App publication on Google Play Store for user feedback.</a:t>
          </a:r>
          <a:endParaRPr lang="en-IN" b="0" i="0" dirty="0"/>
        </a:p>
      </dgm:t>
    </dgm:pt>
    <dgm:pt modelId="{3AB33E35-1FED-49EC-9F11-E5DB0CB825CE}" type="parTrans" cxnId="{AD361363-D677-43F3-A8D0-A6163880F459}">
      <dgm:prSet/>
      <dgm:spPr/>
      <dgm:t>
        <a:bodyPr/>
        <a:lstStyle/>
        <a:p>
          <a:endParaRPr lang="en-IN"/>
        </a:p>
      </dgm:t>
    </dgm:pt>
    <dgm:pt modelId="{E31E49EF-1649-455E-99D6-31A7AA9F4D2F}" type="sibTrans" cxnId="{AD361363-D677-43F3-A8D0-A6163880F459}">
      <dgm:prSet/>
      <dgm:spPr/>
      <dgm:t>
        <a:bodyPr/>
        <a:lstStyle/>
        <a:p>
          <a:endParaRPr lang="en-IN"/>
        </a:p>
      </dgm:t>
    </dgm:pt>
    <dgm:pt modelId="{996F5890-50F9-490F-82C7-C3914E2417F5}" type="pres">
      <dgm:prSet presAssocID="{87B67A5A-2B65-476A-BE54-866152399811}" presName="list" presStyleCnt="0">
        <dgm:presLayoutVars>
          <dgm:dir/>
          <dgm:animLvl val="lvl"/>
        </dgm:presLayoutVars>
      </dgm:prSet>
      <dgm:spPr/>
    </dgm:pt>
    <dgm:pt modelId="{7AF4F008-48BD-4E9F-9AB9-44876887439E}" type="pres">
      <dgm:prSet presAssocID="{10CCFA54-5026-4FBD-99BD-3F9E3335B75D}" presName="posSpace" presStyleCnt="0"/>
      <dgm:spPr/>
    </dgm:pt>
    <dgm:pt modelId="{7A0D5A22-2149-4670-918D-342BA5F7ECB8}" type="pres">
      <dgm:prSet presAssocID="{10CCFA54-5026-4FBD-99BD-3F9E3335B75D}" presName="vertFlow" presStyleCnt="0"/>
      <dgm:spPr/>
    </dgm:pt>
    <dgm:pt modelId="{69223953-6396-4620-A126-6F591693282B}" type="pres">
      <dgm:prSet presAssocID="{10CCFA54-5026-4FBD-99BD-3F9E3335B75D}" presName="topSpace" presStyleCnt="0"/>
      <dgm:spPr/>
    </dgm:pt>
    <dgm:pt modelId="{6C5463A6-4A40-4439-B656-29A7A4847EB6}" type="pres">
      <dgm:prSet presAssocID="{10CCFA54-5026-4FBD-99BD-3F9E3335B75D}" presName="firstComp" presStyleCnt="0"/>
      <dgm:spPr/>
    </dgm:pt>
    <dgm:pt modelId="{3FE75B21-50FD-4B07-8546-E6F1F5C3660B}" type="pres">
      <dgm:prSet presAssocID="{10CCFA54-5026-4FBD-99BD-3F9E3335B75D}" presName="firstChild" presStyleLbl="bgAccFollowNode1" presStyleIdx="0" presStyleCnt="6"/>
      <dgm:spPr/>
    </dgm:pt>
    <dgm:pt modelId="{D4606D4C-C3C7-40D3-8D6D-66983A240E8E}" type="pres">
      <dgm:prSet presAssocID="{10CCFA54-5026-4FBD-99BD-3F9E3335B75D}" presName="firstChildTx" presStyleLbl="bgAccFollowNode1" presStyleIdx="0" presStyleCnt="6">
        <dgm:presLayoutVars>
          <dgm:bulletEnabled val="1"/>
        </dgm:presLayoutVars>
      </dgm:prSet>
      <dgm:spPr/>
    </dgm:pt>
    <dgm:pt modelId="{FB8628E6-3088-426B-9FE0-16A9D8A72F77}" type="pres">
      <dgm:prSet presAssocID="{7A3A07F0-826F-40B7-984C-D83EFCE4C320}" presName="comp" presStyleCnt="0"/>
      <dgm:spPr/>
    </dgm:pt>
    <dgm:pt modelId="{88C6048A-A845-4772-BD22-342C8C1CB22F}" type="pres">
      <dgm:prSet presAssocID="{7A3A07F0-826F-40B7-984C-D83EFCE4C320}" presName="child" presStyleLbl="bgAccFollowNode1" presStyleIdx="1" presStyleCnt="6"/>
      <dgm:spPr/>
    </dgm:pt>
    <dgm:pt modelId="{6D793085-B693-47C4-A11A-A73167208F3E}" type="pres">
      <dgm:prSet presAssocID="{7A3A07F0-826F-40B7-984C-D83EFCE4C320}" presName="childTx" presStyleLbl="bgAccFollowNode1" presStyleIdx="1" presStyleCnt="6">
        <dgm:presLayoutVars>
          <dgm:bulletEnabled val="1"/>
        </dgm:presLayoutVars>
      </dgm:prSet>
      <dgm:spPr/>
    </dgm:pt>
    <dgm:pt modelId="{F4A20C44-C3FB-46BB-8651-18F28F80BD28}" type="pres">
      <dgm:prSet presAssocID="{10CCFA54-5026-4FBD-99BD-3F9E3335B75D}" presName="negSpace" presStyleCnt="0"/>
      <dgm:spPr/>
    </dgm:pt>
    <dgm:pt modelId="{3191294E-CAA4-43DF-8837-895DB134168F}" type="pres">
      <dgm:prSet presAssocID="{10CCFA54-5026-4FBD-99BD-3F9E3335B75D}" presName="circle" presStyleLbl="node1" presStyleIdx="0" presStyleCnt="3"/>
      <dgm:spPr/>
    </dgm:pt>
    <dgm:pt modelId="{4C370737-3FD9-4EB4-9DF0-8261FF04925A}" type="pres">
      <dgm:prSet presAssocID="{DE426DF7-BC55-40EA-BD81-3302CA804AEA}" presName="transSpace" presStyleCnt="0"/>
      <dgm:spPr/>
    </dgm:pt>
    <dgm:pt modelId="{B499E868-2B40-40A0-91B2-83A5559006CE}" type="pres">
      <dgm:prSet presAssocID="{F6D3C17A-1BE8-447C-BA08-7EB7F8AD8B02}" presName="posSpace" presStyleCnt="0"/>
      <dgm:spPr/>
    </dgm:pt>
    <dgm:pt modelId="{C43DD93D-9704-4357-BCBC-06463CE1D188}" type="pres">
      <dgm:prSet presAssocID="{F6D3C17A-1BE8-447C-BA08-7EB7F8AD8B02}" presName="vertFlow" presStyleCnt="0"/>
      <dgm:spPr/>
    </dgm:pt>
    <dgm:pt modelId="{18828697-4EA6-4B0B-BCBA-F1BDECD20DF1}" type="pres">
      <dgm:prSet presAssocID="{F6D3C17A-1BE8-447C-BA08-7EB7F8AD8B02}" presName="topSpace" presStyleCnt="0"/>
      <dgm:spPr/>
    </dgm:pt>
    <dgm:pt modelId="{6CDB77CA-410D-4E20-BDE9-04D3C5D215C9}" type="pres">
      <dgm:prSet presAssocID="{F6D3C17A-1BE8-447C-BA08-7EB7F8AD8B02}" presName="firstComp" presStyleCnt="0"/>
      <dgm:spPr/>
    </dgm:pt>
    <dgm:pt modelId="{77236082-0D53-4FDA-8C78-E663D7CC61BC}" type="pres">
      <dgm:prSet presAssocID="{F6D3C17A-1BE8-447C-BA08-7EB7F8AD8B02}" presName="firstChild" presStyleLbl="bgAccFollowNode1" presStyleIdx="2" presStyleCnt="6"/>
      <dgm:spPr/>
    </dgm:pt>
    <dgm:pt modelId="{26634177-51F0-4ACD-9476-4AE9AA2E4E17}" type="pres">
      <dgm:prSet presAssocID="{F6D3C17A-1BE8-447C-BA08-7EB7F8AD8B02}" presName="firstChildTx" presStyleLbl="bgAccFollowNode1" presStyleIdx="2" presStyleCnt="6">
        <dgm:presLayoutVars>
          <dgm:bulletEnabled val="1"/>
        </dgm:presLayoutVars>
      </dgm:prSet>
      <dgm:spPr/>
    </dgm:pt>
    <dgm:pt modelId="{CDFD901F-6C35-48E9-B0D6-761500825FCE}" type="pres">
      <dgm:prSet presAssocID="{7A02E9D9-438E-4FA8-AEB2-2E0B32CF7D7C}" presName="comp" presStyleCnt="0"/>
      <dgm:spPr/>
    </dgm:pt>
    <dgm:pt modelId="{93BD6A29-B832-474F-B98B-E3E6A4C8B4F3}" type="pres">
      <dgm:prSet presAssocID="{7A02E9D9-438E-4FA8-AEB2-2E0B32CF7D7C}" presName="child" presStyleLbl="bgAccFollowNode1" presStyleIdx="3" presStyleCnt="6"/>
      <dgm:spPr/>
    </dgm:pt>
    <dgm:pt modelId="{C4527975-DF2D-4A38-B9BC-2EAD1E8BCF6D}" type="pres">
      <dgm:prSet presAssocID="{7A02E9D9-438E-4FA8-AEB2-2E0B32CF7D7C}" presName="childTx" presStyleLbl="bgAccFollowNode1" presStyleIdx="3" presStyleCnt="6">
        <dgm:presLayoutVars>
          <dgm:bulletEnabled val="1"/>
        </dgm:presLayoutVars>
      </dgm:prSet>
      <dgm:spPr/>
    </dgm:pt>
    <dgm:pt modelId="{62A34F7B-40CA-46D9-9ABA-E6FA49EDE4D6}" type="pres">
      <dgm:prSet presAssocID="{F6D3C17A-1BE8-447C-BA08-7EB7F8AD8B02}" presName="negSpace" presStyleCnt="0"/>
      <dgm:spPr/>
    </dgm:pt>
    <dgm:pt modelId="{4B958C80-4CE5-46D6-8CC5-7D379DB43ACF}" type="pres">
      <dgm:prSet presAssocID="{F6D3C17A-1BE8-447C-BA08-7EB7F8AD8B02}" presName="circle" presStyleLbl="node1" presStyleIdx="1" presStyleCnt="3"/>
      <dgm:spPr/>
    </dgm:pt>
    <dgm:pt modelId="{FF6DA084-F7FC-48A3-BD91-9EAB858D2F11}" type="pres">
      <dgm:prSet presAssocID="{E194BE62-421A-4AE7-A9A1-C7FFD5D7501A}" presName="transSpace" presStyleCnt="0"/>
      <dgm:spPr/>
    </dgm:pt>
    <dgm:pt modelId="{E71D29CA-BF79-4FC7-B6E4-3F1F3A1BE808}" type="pres">
      <dgm:prSet presAssocID="{0A52A11B-9D49-45AE-A80C-462B9DEF7E71}" presName="posSpace" presStyleCnt="0"/>
      <dgm:spPr/>
    </dgm:pt>
    <dgm:pt modelId="{B6FAC37C-958F-4284-B62B-0A294E07888E}" type="pres">
      <dgm:prSet presAssocID="{0A52A11B-9D49-45AE-A80C-462B9DEF7E71}" presName="vertFlow" presStyleCnt="0"/>
      <dgm:spPr/>
    </dgm:pt>
    <dgm:pt modelId="{478148F4-1C5A-41A7-94D8-81DBEDB612A1}" type="pres">
      <dgm:prSet presAssocID="{0A52A11B-9D49-45AE-A80C-462B9DEF7E71}" presName="topSpace" presStyleCnt="0"/>
      <dgm:spPr/>
    </dgm:pt>
    <dgm:pt modelId="{FA16409D-4FE7-4CF5-BAA0-CC13F9999EA8}" type="pres">
      <dgm:prSet presAssocID="{0A52A11B-9D49-45AE-A80C-462B9DEF7E71}" presName="firstComp" presStyleCnt="0"/>
      <dgm:spPr/>
    </dgm:pt>
    <dgm:pt modelId="{396BC20F-6A7A-4A25-BE5D-3955A861BEDF}" type="pres">
      <dgm:prSet presAssocID="{0A52A11B-9D49-45AE-A80C-462B9DEF7E71}" presName="firstChild" presStyleLbl="bgAccFollowNode1" presStyleIdx="4" presStyleCnt="6"/>
      <dgm:spPr/>
    </dgm:pt>
    <dgm:pt modelId="{49E9F335-90FF-436A-8ED2-9830D586D7FC}" type="pres">
      <dgm:prSet presAssocID="{0A52A11B-9D49-45AE-A80C-462B9DEF7E71}" presName="firstChildTx" presStyleLbl="bgAccFollowNode1" presStyleIdx="4" presStyleCnt="6">
        <dgm:presLayoutVars>
          <dgm:bulletEnabled val="1"/>
        </dgm:presLayoutVars>
      </dgm:prSet>
      <dgm:spPr/>
    </dgm:pt>
    <dgm:pt modelId="{8B9A9234-E699-4C36-A9AA-807ABA285EAD}" type="pres">
      <dgm:prSet presAssocID="{B255C7E5-E683-45F2-B3F2-FF9714FC5A48}" presName="comp" presStyleCnt="0"/>
      <dgm:spPr/>
    </dgm:pt>
    <dgm:pt modelId="{C91C2611-223F-41EA-80CA-8A711CBA0BBE}" type="pres">
      <dgm:prSet presAssocID="{B255C7E5-E683-45F2-B3F2-FF9714FC5A48}" presName="child" presStyleLbl="bgAccFollowNode1" presStyleIdx="5" presStyleCnt="6"/>
      <dgm:spPr/>
    </dgm:pt>
    <dgm:pt modelId="{0A69E022-5835-4FD1-849F-24AFAB113144}" type="pres">
      <dgm:prSet presAssocID="{B255C7E5-E683-45F2-B3F2-FF9714FC5A48}" presName="childTx" presStyleLbl="bgAccFollowNode1" presStyleIdx="5" presStyleCnt="6">
        <dgm:presLayoutVars>
          <dgm:bulletEnabled val="1"/>
        </dgm:presLayoutVars>
      </dgm:prSet>
      <dgm:spPr/>
    </dgm:pt>
    <dgm:pt modelId="{7F7BF510-F57C-441D-91A2-4B1CB5FCE234}" type="pres">
      <dgm:prSet presAssocID="{0A52A11B-9D49-45AE-A80C-462B9DEF7E71}" presName="negSpace" presStyleCnt="0"/>
      <dgm:spPr/>
    </dgm:pt>
    <dgm:pt modelId="{A15DEE70-87FA-4349-A9F5-91231D7F9EEC}" type="pres">
      <dgm:prSet presAssocID="{0A52A11B-9D49-45AE-A80C-462B9DEF7E71}" presName="circle" presStyleLbl="node1" presStyleIdx="2" presStyleCnt="3"/>
      <dgm:spPr/>
    </dgm:pt>
  </dgm:ptLst>
  <dgm:cxnLst>
    <dgm:cxn modelId="{28B3B006-9E1D-4D1D-BB1E-F551F162AEFA}" type="presOf" srcId="{7A02E9D9-438E-4FA8-AEB2-2E0B32CF7D7C}" destId="{C4527975-DF2D-4A38-B9BC-2EAD1E8BCF6D}" srcOrd="1" destOrd="0" presId="urn:microsoft.com/office/officeart/2005/8/layout/hList9"/>
    <dgm:cxn modelId="{B87B6016-C086-40FB-82C4-900FDD9A2A23}" type="presOf" srcId="{25A501F2-8B7A-49F8-8861-5E6A14E76C30}" destId="{D4606D4C-C3C7-40D3-8D6D-66983A240E8E}" srcOrd="1" destOrd="0" presId="urn:microsoft.com/office/officeart/2005/8/layout/hList9"/>
    <dgm:cxn modelId="{E5682B28-CD70-4FDB-95FA-95CFA17CFD85}" type="presOf" srcId="{B255C7E5-E683-45F2-B3F2-FF9714FC5A48}" destId="{0A69E022-5835-4FD1-849F-24AFAB113144}" srcOrd="1" destOrd="0" presId="urn:microsoft.com/office/officeart/2005/8/layout/hList9"/>
    <dgm:cxn modelId="{D047AA28-A1ED-4882-B4EB-9CA32190911F}" srcId="{87B67A5A-2B65-476A-BE54-866152399811}" destId="{10CCFA54-5026-4FBD-99BD-3F9E3335B75D}" srcOrd="0" destOrd="0" parTransId="{462917A7-8323-4E1F-AED9-CC453B6344BE}" sibTransId="{DE426DF7-BC55-40EA-BD81-3302CA804AEA}"/>
    <dgm:cxn modelId="{72301A41-7C83-413B-B366-F206DBF623A5}" type="presOf" srcId="{25A501F2-8B7A-49F8-8861-5E6A14E76C30}" destId="{3FE75B21-50FD-4B07-8546-E6F1F5C3660B}" srcOrd="0" destOrd="0" presId="urn:microsoft.com/office/officeart/2005/8/layout/hList9"/>
    <dgm:cxn modelId="{AD361363-D677-43F3-A8D0-A6163880F459}" srcId="{0A52A11B-9D49-45AE-A80C-462B9DEF7E71}" destId="{B255C7E5-E683-45F2-B3F2-FF9714FC5A48}" srcOrd="1" destOrd="0" parTransId="{3AB33E35-1FED-49EC-9F11-E5DB0CB825CE}" sibTransId="{E31E49EF-1649-455E-99D6-31A7AA9F4D2F}"/>
    <dgm:cxn modelId="{E687A865-CCEC-4A57-9157-205FD34529DF}" srcId="{F6D3C17A-1BE8-447C-BA08-7EB7F8AD8B02}" destId="{21B3DE9E-6CC5-47F7-85ED-438CD96E307B}" srcOrd="0" destOrd="0" parTransId="{E1684F3A-6158-450A-B884-E149E58762D0}" sibTransId="{45308CC5-E593-4D9D-B7CD-5A243CF1EFCE}"/>
    <dgm:cxn modelId="{016A9267-6FEB-40A8-B257-D533F16B81E4}" type="presOf" srcId="{10CCFA54-5026-4FBD-99BD-3F9E3335B75D}" destId="{3191294E-CAA4-43DF-8837-895DB134168F}" srcOrd="0" destOrd="0" presId="urn:microsoft.com/office/officeart/2005/8/layout/hList9"/>
    <dgm:cxn modelId="{0E62166D-11FB-45FC-A5CF-75FB9428472B}" type="presOf" srcId="{87B67A5A-2B65-476A-BE54-866152399811}" destId="{996F5890-50F9-490F-82C7-C3914E2417F5}" srcOrd="0" destOrd="0" presId="urn:microsoft.com/office/officeart/2005/8/layout/hList9"/>
    <dgm:cxn modelId="{53206A4F-EADF-49B0-B8EF-5078117240ED}" type="presOf" srcId="{8221AD1F-F71A-4A87-85BC-E7C45A115AE5}" destId="{49E9F335-90FF-436A-8ED2-9830D586D7FC}" srcOrd="1" destOrd="0" presId="urn:microsoft.com/office/officeart/2005/8/layout/hList9"/>
    <dgm:cxn modelId="{5501737A-A76C-4A92-B1C5-847DF3C20CBF}" srcId="{87B67A5A-2B65-476A-BE54-866152399811}" destId="{0A52A11B-9D49-45AE-A80C-462B9DEF7E71}" srcOrd="2" destOrd="0" parTransId="{8BC20A85-7428-4B35-A4F3-394DAD6A6F5A}" sibTransId="{940B9EC1-FEDC-46B2-88B1-FB24E108CF50}"/>
    <dgm:cxn modelId="{1A0B0E7E-3E46-41CB-8E1D-6ACBC85E4373}" srcId="{F6D3C17A-1BE8-447C-BA08-7EB7F8AD8B02}" destId="{7A02E9D9-438E-4FA8-AEB2-2E0B32CF7D7C}" srcOrd="1" destOrd="0" parTransId="{A1977E05-660E-47D3-B87C-020F32627D10}" sibTransId="{CF6BC4C1-4993-4F77-8759-6504F9C70204}"/>
    <dgm:cxn modelId="{41439891-14B1-4E5B-A4FD-6A1C2E3C8177}" type="presOf" srcId="{7A02E9D9-438E-4FA8-AEB2-2E0B32CF7D7C}" destId="{93BD6A29-B832-474F-B98B-E3E6A4C8B4F3}" srcOrd="0" destOrd="0" presId="urn:microsoft.com/office/officeart/2005/8/layout/hList9"/>
    <dgm:cxn modelId="{BF1BC096-B5AD-435C-AF38-11C800C52AAD}" type="presOf" srcId="{8221AD1F-F71A-4A87-85BC-E7C45A115AE5}" destId="{396BC20F-6A7A-4A25-BE5D-3955A861BEDF}" srcOrd="0" destOrd="0" presId="urn:microsoft.com/office/officeart/2005/8/layout/hList9"/>
    <dgm:cxn modelId="{7119419A-97E7-4C8E-9779-61B1A5A81CB7}" type="presOf" srcId="{B255C7E5-E683-45F2-B3F2-FF9714FC5A48}" destId="{C91C2611-223F-41EA-80CA-8A711CBA0BBE}" srcOrd="0" destOrd="0" presId="urn:microsoft.com/office/officeart/2005/8/layout/hList9"/>
    <dgm:cxn modelId="{CEB96EA4-9C50-47B4-B75C-46A8D265D890}" srcId="{10CCFA54-5026-4FBD-99BD-3F9E3335B75D}" destId="{25A501F2-8B7A-49F8-8861-5E6A14E76C30}" srcOrd="0" destOrd="0" parTransId="{90C0ADB0-D25A-4C35-AFF2-10C47D91F049}" sibTransId="{B5944F32-333A-4D59-BA19-E4D968D3D97E}"/>
    <dgm:cxn modelId="{818D3FA5-297B-4C6A-809E-E1126EB1FA47}" type="presOf" srcId="{21B3DE9E-6CC5-47F7-85ED-438CD96E307B}" destId="{26634177-51F0-4ACD-9476-4AE9AA2E4E17}" srcOrd="1" destOrd="0" presId="urn:microsoft.com/office/officeart/2005/8/layout/hList9"/>
    <dgm:cxn modelId="{8A9022AF-9227-4B37-AFEB-87EEF9B6945B}" type="presOf" srcId="{7A3A07F0-826F-40B7-984C-D83EFCE4C320}" destId="{6D793085-B693-47C4-A11A-A73167208F3E}" srcOrd="1" destOrd="0" presId="urn:microsoft.com/office/officeart/2005/8/layout/hList9"/>
    <dgm:cxn modelId="{124416D8-A3E7-4A27-9E12-856D99380B94}" type="presOf" srcId="{0A52A11B-9D49-45AE-A80C-462B9DEF7E71}" destId="{A15DEE70-87FA-4349-A9F5-91231D7F9EEC}" srcOrd="0" destOrd="0" presId="urn:microsoft.com/office/officeart/2005/8/layout/hList9"/>
    <dgm:cxn modelId="{E20037DB-0A8F-462A-9DC9-333C5BF1BA1C}" srcId="{0A52A11B-9D49-45AE-A80C-462B9DEF7E71}" destId="{8221AD1F-F71A-4A87-85BC-E7C45A115AE5}" srcOrd="0" destOrd="0" parTransId="{BFBAB8D9-96AC-406A-920D-3CEEFDD685D3}" sibTransId="{4FF359B4-747C-46BE-889D-87CB99EE16AA}"/>
    <dgm:cxn modelId="{D6C4A5DC-3E72-40C0-860C-AF46D0B56FCE}" type="presOf" srcId="{F6D3C17A-1BE8-447C-BA08-7EB7F8AD8B02}" destId="{4B958C80-4CE5-46D6-8CC5-7D379DB43ACF}" srcOrd="0" destOrd="0" presId="urn:microsoft.com/office/officeart/2005/8/layout/hList9"/>
    <dgm:cxn modelId="{159869EC-4573-4586-ADAB-45835FC7C11F}" srcId="{10CCFA54-5026-4FBD-99BD-3F9E3335B75D}" destId="{7A3A07F0-826F-40B7-984C-D83EFCE4C320}" srcOrd="1" destOrd="0" parTransId="{6AD88910-4D01-4897-9FD7-6A1FA89C2E85}" sibTransId="{5F4B2329-A3A0-401A-B445-B14BFF38F3E1}"/>
    <dgm:cxn modelId="{5B1A06F1-1E49-484C-A667-088B2D605D76}" type="presOf" srcId="{21B3DE9E-6CC5-47F7-85ED-438CD96E307B}" destId="{77236082-0D53-4FDA-8C78-E663D7CC61BC}" srcOrd="0" destOrd="0" presId="urn:microsoft.com/office/officeart/2005/8/layout/hList9"/>
    <dgm:cxn modelId="{3FE43AFE-DA47-4EA7-AAA7-26C7895DCCB9}" srcId="{87B67A5A-2B65-476A-BE54-866152399811}" destId="{F6D3C17A-1BE8-447C-BA08-7EB7F8AD8B02}" srcOrd="1" destOrd="0" parTransId="{B38451F5-BFC9-438A-B912-D84A6F45C0D6}" sibTransId="{E194BE62-421A-4AE7-A9A1-C7FFD5D7501A}"/>
    <dgm:cxn modelId="{972DA7FE-61D6-44EE-9220-7B5A72DC0590}" type="presOf" srcId="{7A3A07F0-826F-40B7-984C-D83EFCE4C320}" destId="{88C6048A-A845-4772-BD22-342C8C1CB22F}" srcOrd="0" destOrd="0" presId="urn:microsoft.com/office/officeart/2005/8/layout/hList9"/>
    <dgm:cxn modelId="{E86C0202-8F4C-4615-B17A-CCD6B3607B14}" type="presParOf" srcId="{996F5890-50F9-490F-82C7-C3914E2417F5}" destId="{7AF4F008-48BD-4E9F-9AB9-44876887439E}" srcOrd="0" destOrd="0" presId="urn:microsoft.com/office/officeart/2005/8/layout/hList9"/>
    <dgm:cxn modelId="{0B342B57-B541-4CB7-85A3-90B9A88CCF0F}" type="presParOf" srcId="{996F5890-50F9-490F-82C7-C3914E2417F5}" destId="{7A0D5A22-2149-4670-918D-342BA5F7ECB8}" srcOrd="1" destOrd="0" presId="urn:microsoft.com/office/officeart/2005/8/layout/hList9"/>
    <dgm:cxn modelId="{0A4DCEE6-CF06-43BC-936D-6C954F06B2CA}" type="presParOf" srcId="{7A0D5A22-2149-4670-918D-342BA5F7ECB8}" destId="{69223953-6396-4620-A126-6F591693282B}" srcOrd="0" destOrd="0" presId="urn:microsoft.com/office/officeart/2005/8/layout/hList9"/>
    <dgm:cxn modelId="{86FA3EAB-640A-403C-B084-A1884E8E1E09}" type="presParOf" srcId="{7A0D5A22-2149-4670-918D-342BA5F7ECB8}" destId="{6C5463A6-4A40-4439-B656-29A7A4847EB6}" srcOrd="1" destOrd="0" presId="urn:microsoft.com/office/officeart/2005/8/layout/hList9"/>
    <dgm:cxn modelId="{69F9DECE-D3C7-46A6-AE8A-3546BB05624D}" type="presParOf" srcId="{6C5463A6-4A40-4439-B656-29A7A4847EB6}" destId="{3FE75B21-50FD-4B07-8546-E6F1F5C3660B}" srcOrd="0" destOrd="0" presId="urn:microsoft.com/office/officeart/2005/8/layout/hList9"/>
    <dgm:cxn modelId="{F4A868F2-A929-4D54-9F4F-3E37D3CDECB1}" type="presParOf" srcId="{6C5463A6-4A40-4439-B656-29A7A4847EB6}" destId="{D4606D4C-C3C7-40D3-8D6D-66983A240E8E}" srcOrd="1" destOrd="0" presId="urn:microsoft.com/office/officeart/2005/8/layout/hList9"/>
    <dgm:cxn modelId="{708A6103-F8A6-4E59-BCE7-3748DB66218F}" type="presParOf" srcId="{7A0D5A22-2149-4670-918D-342BA5F7ECB8}" destId="{FB8628E6-3088-426B-9FE0-16A9D8A72F77}" srcOrd="2" destOrd="0" presId="urn:microsoft.com/office/officeart/2005/8/layout/hList9"/>
    <dgm:cxn modelId="{AB2FBBC2-0203-46AD-A3C5-F2867448805F}" type="presParOf" srcId="{FB8628E6-3088-426B-9FE0-16A9D8A72F77}" destId="{88C6048A-A845-4772-BD22-342C8C1CB22F}" srcOrd="0" destOrd="0" presId="urn:microsoft.com/office/officeart/2005/8/layout/hList9"/>
    <dgm:cxn modelId="{A68DB7E3-1C1B-4E8B-9CE4-A00AB13DCCDE}" type="presParOf" srcId="{FB8628E6-3088-426B-9FE0-16A9D8A72F77}" destId="{6D793085-B693-47C4-A11A-A73167208F3E}" srcOrd="1" destOrd="0" presId="urn:microsoft.com/office/officeart/2005/8/layout/hList9"/>
    <dgm:cxn modelId="{1C6BB926-1688-45DD-BB3D-6EF609D2CA5E}" type="presParOf" srcId="{996F5890-50F9-490F-82C7-C3914E2417F5}" destId="{F4A20C44-C3FB-46BB-8651-18F28F80BD28}" srcOrd="2" destOrd="0" presId="urn:microsoft.com/office/officeart/2005/8/layout/hList9"/>
    <dgm:cxn modelId="{0211330A-61D3-4E27-AD65-D250F5F5A9A2}" type="presParOf" srcId="{996F5890-50F9-490F-82C7-C3914E2417F5}" destId="{3191294E-CAA4-43DF-8837-895DB134168F}" srcOrd="3" destOrd="0" presId="urn:microsoft.com/office/officeart/2005/8/layout/hList9"/>
    <dgm:cxn modelId="{F64D67CF-1A92-4EF1-A642-B0FA36261CBD}" type="presParOf" srcId="{996F5890-50F9-490F-82C7-C3914E2417F5}" destId="{4C370737-3FD9-4EB4-9DF0-8261FF04925A}" srcOrd="4" destOrd="0" presId="urn:microsoft.com/office/officeart/2005/8/layout/hList9"/>
    <dgm:cxn modelId="{1CA4645A-54AF-4635-8218-34DD4D988D59}" type="presParOf" srcId="{996F5890-50F9-490F-82C7-C3914E2417F5}" destId="{B499E868-2B40-40A0-91B2-83A5559006CE}" srcOrd="5" destOrd="0" presId="urn:microsoft.com/office/officeart/2005/8/layout/hList9"/>
    <dgm:cxn modelId="{B23EF265-1E3D-469F-A3C7-9A7D238F8BF6}" type="presParOf" srcId="{996F5890-50F9-490F-82C7-C3914E2417F5}" destId="{C43DD93D-9704-4357-BCBC-06463CE1D188}" srcOrd="6" destOrd="0" presId="urn:microsoft.com/office/officeart/2005/8/layout/hList9"/>
    <dgm:cxn modelId="{D5B09097-80EC-498E-A3A0-DC38DB2F158B}" type="presParOf" srcId="{C43DD93D-9704-4357-BCBC-06463CE1D188}" destId="{18828697-4EA6-4B0B-BCBA-F1BDECD20DF1}" srcOrd="0" destOrd="0" presId="urn:microsoft.com/office/officeart/2005/8/layout/hList9"/>
    <dgm:cxn modelId="{C48B52AF-0C80-4A0F-A1D9-F22DE975FEC9}" type="presParOf" srcId="{C43DD93D-9704-4357-BCBC-06463CE1D188}" destId="{6CDB77CA-410D-4E20-BDE9-04D3C5D215C9}" srcOrd="1" destOrd="0" presId="urn:microsoft.com/office/officeart/2005/8/layout/hList9"/>
    <dgm:cxn modelId="{63E13E50-E77E-4D94-A19D-AA0517D5092D}" type="presParOf" srcId="{6CDB77CA-410D-4E20-BDE9-04D3C5D215C9}" destId="{77236082-0D53-4FDA-8C78-E663D7CC61BC}" srcOrd="0" destOrd="0" presId="urn:microsoft.com/office/officeart/2005/8/layout/hList9"/>
    <dgm:cxn modelId="{DC9C4A57-20B0-4857-AE97-FFC53ADE07F6}" type="presParOf" srcId="{6CDB77CA-410D-4E20-BDE9-04D3C5D215C9}" destId="{26634177-51F0-4ACD-9476-4AE9AA2E4E17}" srcOrd="1" destOrd="0" presId="urn:microsoft.com/office/officeart/2005/8/layout/hList9"/>
    <dgm:cxn modelId="{3B0DC7AB-B123-4D32-8416-8075E9B32F4B}" type="presParOf" srcId="{C43DD93D-9704-4357-BCBC-06463CE1D188}" destId="{CDFD901F-6C35-48E9-B0D6-761500825FCE}" srcOrd="2" destOrd="0" presId="urn:microsoft.com/office/officeart/2005/8/layout/hList9"/>
    <dgm:cxn modelId="{ECE09B63-87DE-4893-ADA7-24F688998838}" type="presParOf" srcId="{CDFD901F-6C35-48E9-B0D6-761500825FCE}" destId="{93BD6A29-B832-474F-B98B-E3E6A4C8B4F3}" srcOrd="0" destOrd="0" presId="urn:microsoft.com/office/officeart/2005/8/layout/hList9"/>
    <dgm:cxn modelId="{1E2D0F2B-0E60-4303-A26F-77BF4D0BBFC7}" type="presParOf" srcId="{CDFD901F-6C35-48E9-B0D6-761500825FCE}" destId="{C4527975-DF2D-4A38-B9BC-2EAD1E8BCF6D}" srcOrd="1" destOrd="0" presId="urn:microsoft.com/office/officeart/2005/8/layout/hList9"/>
    <dgm:cxn modelId="{7B24E897-4499-4ED0-90B0-50F29525BFA8}" type="presParOf" srcId="{996F5890-50F9-490F-82C7-C3914E2417F5}" destId="{62A34F7B-40CA-46D9-9ABA-E6FA49EDE4D6}" srcOrd="7" destOrd="0" presId="urn:microsoft.com/office/officeart/2005/8/layout/hList9"/>
    <dgm:cxn modelId="{2F6D7AE2-863A-4EA9-9FF8-32073DA432E6}" type="presParOf" srcId="{996F5890-50F9-490F-82C7-C3914E2417F5}" destId="{4B958C80-4CE5-46D6-8CC5-7D379DB43ACF}" srcOrd="8" destOrd="0" presId="urn:microsoft.com/office/officeart/2005/8/layout/hList9"/>
    <dgm:cxn modelId="{C34E43A5-EE3B-4656-98FA-5380C83BF18C}" type="presParOf" srcId="{996F5890-50F9-490F-82C7-C3914E2417F5}" destId="{FF6DA084-F7FC-48A3-BD91-9EAB858D2F11}" srcOrd="9" destOrd="0" presId="urn:microsoft.com/office/officeart/2005/8/layout/hList9"/>
    <dgm:cxn modelId="{CC839CBE-957B-4519-886B-30CC2ED21A5A}" type="presParOf" srcId="{996F5890-50F9-490F-82C7-C3914E2417F5}" destId="{E71D29CA-BF79-4FC7-B6E4-3F1F3A1BE808}" srcOrd="10" destOrd="0" presId="urn:microsoft.com/office/officeart/2005/8/layout/hList9"/>
    <dgm:cxn modelId="{8BE466E9-3FDA-4620-B04E-8F48585B694E}" type="presParOf" srcId="{996F5890-50F9-490F-82C7-C3914E2417F5}" destId="{B6FAC37C-958F-4284-B62B-0A294E07888E}" srcOrd="11" destOrd="0" presId="urn:microsoft.com/office/officeart/2005/8/layout/hList9"/>
    <dgm:cxn modelId="{A4A95A58-4D32-4643-BCA0-F652CA2AAD6A}" type="presParOf" srcId="{B6FAC37C-958F-4284-B62B-0A294E07888E}" destId="{478148F4-1C5A-41A7-94D8-81DBEDB612A1}" srcOrd="0" destOrd="0" presId="urn:microsoft.com/office/officeart/2005/8/layout/hList9"/>
    <dgm:cxn modelId="{62AF0F35-905E-4659-B25A-0B93356D2F09}" type="presParOf" srcId="{B6FAC37C-958F-4284-B62B-0A294E07888E}" destId="{FA16409D-4FE7-4CF5-BAA0-CC13F9999EA8}" srcOrd="1" destOrd="0" presId="urn:microsoft.com/office/officeart/2005/8/layout/hList9"/>
    <dgm:cxn modelId="{E0AB548F-C06B-448E-BE91-06716B0E0356}" type="presParOf" srcId="{FA16409D-4FE7-4CF5-BAA0-CC13F9999EA8}" destId="{396BC20F-6A7A-4A25-BE5D-3955A861BEDF}" srcOrd="0" destOrd="0" presId="urn:microsoft.com/office/officeart/2005/8/layout/hList9"/>
    <dgm:cxn modelId="{E1436733-276A-4AD9-8653-228C68099DE2}" type="presParOf" srcId="{FA16409D-4FE7-4CF5-BAA0-CC13F9999EA8}" destId="{49E9F335-90FF-436A-8ED2-9830D586D7FC}" srcOrd="1" destOrd="0" presId="urn:microsoft.com/office/officeart/2005/8/layout/hList9"/>
    <dgm:cxn modelId="{16AC35AB-7A05-4ED3-9844-CEFD274AB98D}" type="presParOf" srcId="{B6FAC37C-958F-4284-B62B-0A294E07888E}" destId="{8B9A9234-E699-4C36-A9AA-807ABA285EAD}" srcOrd="2" destOrd="0" presId="urn:microsoft.com/office/officeart/2005/8/layout/hList9"/>
    <dgm:cxn modelId="{E6040D96-AFD3-4E1C-87A9-D5065D3805F2}" type="presParOf" srcId="{8B9A9234-E699-4C36-A9AA-807ABA285EAD}" destId="{C91C2611-223F-41EA-80CA-8A711CBA0BBE}" srcOrd="0" destOrd="0" presId="urn:microsoft.com/office/officeart/2005/8/layout/hList9"/>
    <dgm:cxn modelId="{2085E1B8-5ECE-4436-A572-3D1E40188DA0}" type="presParOf" srcId="{8B9A9234-E699-4C36-A9AA-807ABA285EAD}" destId="{0A69E022-5835-4FD1-849F-24AFAB113144}" srcOrd="1" destOrd="0" presId="urn:microsoft.com/office/officeart/2005/8/layout/hList9"/>
    <dgm:cxn modelId="{B5960C8B-9918-4A4B-98EA-82D9C193E90C}" type="presParOf" srcId="{996F5890-50F9-490F-82C7-C3914E2417F5}" destId="{7F7BF510-F57C-441D-91A2-4B1CB5FCE234}" srcOrd="12" destOrd="0" presId="urn:microsoft.com/office/officeart/2005/8/layout/hList9"/>
    <dgm:cxn modelId="{FEA7B74F-8DEC-4B53-9497-A264D1BA8ED6}" type="presParOf" srcId="{996F5890-50F9-490F-82C7-C3914E2417F5}" destId="{A15DEE70-87FA-4349-A9F5-91231D7F9EEC}" srcOrd="1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0E8A1E-291E-4BC8-905E-58915C851525}"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IN"/>
        </a:p>
      </dgm:t>
    </dgm:pt>
    <dgm:pt modelId="{5C84720B-2372-4A8C-BD6A-CC212637086A}">
      <dgm:prSet phldrT="[Text]"/>
      <dgm:spPr/>
      <dgm:t>
        <a:bodyPr/>
        <a:lstStyle/>
        <a:p>
          <a:r>
            <a:rPr lang="en-US" dirty="0">
              <a:solidFill>
                <a:schemeClr val="tx1"/>
              </a:solidFill>
            </a:rPr>
            <a:t>Advait Gaur (B22CS004) </a:t>
          </a:r>
          <a:endParaRPr lang="en-IN" dirty="0">
            <a:solidFill>
              <a:schemeClr val="tx1"/>
            </a:solidFill>
          </a:endParaRPr>
        </a:p>
      </dgm:t>
    </dgm:pt>
    <dgm:pt modelId="{291F9AC4-D82A-4B2E-BC6D-7B3B99A1CB79}" type="parTrans" cxnId="{8036569F-0F59-4FE4-9F5E-5DDB59B67B45}">
      <dgm:prSet/>
      <dgm:spPr/>
      <dgm:t>
        <a:bodyPr/>
        <a:lstStyle/>
        <a:p>
          <a:endParaRPr lang="en-IN"/>
        </a:p>
      </dgm:t>
    </dgm:pt>
    <dgm:pt modelId="{216CE9CA-A866-48BF-8F7E-B3C369F944C1}" type="sibTrans" cxnId="{8036569F-0F59-4FE4-9F5E-5DDB59B67B4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dgm:spPr>
      <dgm:t>
        <a:bodyPr/>
        <a:lstStyle/>
        <a:p>
          <a:endParaRPr lang="en-IN"/>
        </a:p>
      </dgm:t>
    </dgm:pt>
    <dgm:pt modelId="{3172F4F0-0D1C-44BA-B934-21A6CFDEE5C3}">
      <dgm:prSet phldrT="[Text]"/>
      <dgm:spPr/>
      <dgm:t>
        <a:bodyPr/>
        <a:lstStyle/>
        <a:p>
          <a:r>
            <a:rPr lang="en-US" b="0" i="0" dirty="0"/>
            <a:t>Developed gesture recognition models using YOLOv8, Haar Cascade, and TensorFlow Lite with EfficientDet-D0</a:t>
          </a:r>
          <a:endParaRPr lang="en-IN" dirty="0"/>
        </a:p>
      </dgm:t>
    </dgm:pt>
    <dgm:pt modelId="{3D9D4548-ED4C-4694-92F2-CB9B8E55FA22}" type="parTrans" cxnId="{342DD438-A90F-4532-9472-ED10F37C41DA}">
      <dgm:prSet/>
      <dgm:spPr/>
      <dgm:t>
        <a:bodyPr/>
        <a:lstStyle/>
        <a:p>
          <a:endParaRPr lang="en-IN"/>
        </a:p>
      </dgm:t>
    </dgm:pt>
    <dgm:pt modelId="{0B9742E4-51D6-44DC-9D47-2564FEE9FB88}" type="sibTrans" cxnId="{342DD438-A90F-4532-9472-ED10F37C41DA}">
      <dgm:prSet/>
      <dgm:spPr/>
      <dgm:t>
        <a:bodyPr/>
        <a:lstStyle/>
        <a:p>
          <a:endParaRPr lang="en-IN"/>
        </a:p>
      </dgm:t>
    </dgm:pt>
    <dgm:pt modelId="{57FEDB10-B4D3-4001-9327-C1E10086A30C}">
      <dgm:prSet phldrT="[Text]"/>
      <dgm:spPr/>
      <dgm:t>
        <a:bodyPr/>
        <a:lstStyle/>
        <a:p>
          <a:pPr>
            <a:buFont typeface="Arial" panose="020B0604020202020204" pitchFamily="34" charset="0"/>
            <a:buChar char="•"/>
          </a:pPr>
          <a:r>
            <a:rPr lang="en-US" b="0" i="0" dirty="0"/>
            <a:t>Improved real-life implementation and user interaction through different models.</a:t>
          </a:r>
          <a:endParaRPr lang="en-IN" dirty="0"/>
        </a:p>
      </dgm:t>
    </dgm:pt>
    <dgm:pt modelId="{59240A66-6723-4DC0-9645-21DAD43812C0}" type="parTrans" cxnId="{412E7587-DE47-4C7C-828D-1206965297F2}">
      <dgm:prSet/>
      <dgm:spPr/>
      <dgm:t>
        <a:bodyPr/>
        <a:lstStyle/>
        <a:p>
          <a:endParaRPr lang="en-IN"/>
        </a:p>
      </dgm:t>
    </dgm:pt>
    <dgm:pt modelId="{80062DC7-39A1-4598-AC30-93866CCE6389}" type="sibTrans" cxnId="{412E7587-DE47-4C7C-828D-1206965297F2}">
      <dgm:prSet/>
      <dgm:spPr/>
      <dgm:t>
        <a:bodyPr/>
        <a:lstStyle/>
        <a:p>
          <a:endParaRPr lang="en-IN"/>
        </a:p>
      </dgm:t>
    </dgm:pt>
    <dgm:pt modelId="{2F94558A-455E-49D6-AFED-1DAF5C6FF0B4}">
      <dgm:prSet phldrT="[Text]"/>
      <dgm:spPr/>
      <dgm:t>
        <a:bodyPr/>
        <a:lstStyle/>
        <a:p>
          <a:pPr>
            <a:buFont typeface="Arial" panose="020B0604020202020204" pitchFamily="34" charset="0"/>
            <a:buChar char="•"/>
          </a:pPr>
          <a:r>
            <a:rPr lang="en-US" b="0" i="0" dirty="0"/>
            <a:t>Documented the functionality, user interfaces, hardware/software interfaces, and communication protocols of the app.</a:t>
          </a:r>
          <a:endParaRPr lang="en-IN" dirty="0"/>
        </a:p>
      </dgm:t>
    </dgm:pt>
    <dgm:pt modelId="{F75943A6-4E38-4A93-900C-122116A48CF3}" type="parTrans" cxnId="{FA6A863B-CB07-496E-BE59-42D31702CF44}">
      <dgm:prSet/>
      <dgm:spPr/>
      <dgm:t>
        <a:bodyPr/>
        <a:lstStyle/>
        <a:p>
          <a:endParaRPr lang="en-IN"/>
        </a:p>
      </dgm:t>
    </dgm:pt>
    <dgm:pt modelId="{80041117-5174-4D68-A224-9F23293E8185}" type="sibTrans" cxnId="{FA6A863B-CB07-496E-BE59-42D31702CF44}">
      <dgm:prSet/>
      <dgm:spPr/>
      <dgm:t>
        <a:bodyPr/>
        <a:lstStyle/>
        <a:p>
          <a:endParaRPr lang="en-IN"/>
        </a:p>
      </dgm:t>
    </dgm:pt>
    <dgm:pt modelId="{43A19C4C-76E1-4381-8090-BE4F41854C8E}" type="pres">
      <dgm:prSet presAssocID="{390E8A1E-291E-4BC8-905E-58915C851525}" presName="Name0" presStyleCnt="0">
        <dgm:presLayoutVars>
          <dgm:dir/>
        </dgm:presLayoutVars>
      </dgm:prSet>
      <dgm:spPr/>
    </dgm:pt>
    <dgm:pt modelId="{4428FB29-36B2-47BA-B342-6804D180C79C}" type="pres">
      <dgm:prSet presAssocID="{216CE9CA-A866-48BF-8F7E-B3C369F944C1}" presName="picture_1" presStyleLbl="bgImgPlace1" presStyleIdx="0" presStyleCnt="1" custLinFactNeighborX="-3465" custLinFactNeighborY="-1087"/>
      <dgm:spPr/>
    </dgm:pt>
    <dgm:pt modelId="{26F91609-BBE3-482F-AD25-24BB56013903}" type="pres">
      <dgm:prSet presAssocID="{5C84720B-2372-4A8C-BD6A-CC212637086A}" presName="text_1" presStyleLbl="node1" presStyleIdx="0" presStyleCnt="0" custScaleY="19368" custLinFactNeighborX="8971" custLinFactNeighborY="36102">
        <dgm:presLayoutVars>
          <dgm:bulletEnabled val="1"/>
        </dgm:presLayoutVars>
      </dgm:prSet>
      <dgm:spPr/>
    </dgm:pt>
    <dgm:pt modelId="{0C912C96-09F3-492B-85CE-4E69669507B9}" type="pres">
      <dgm:prSet presAssocID="{390E8A1E-291E-4BC8-905E-58915C851525}" presName="linV" presStyleCnt="0"/>
      <dgm:spPr/>
    </dgm:pt>
    <dgm:pt modelId="{8372FD91-D994-4541-8133-56C6564F244E}" type="pres">
      <dgm:prSet presAssocID="{3172F4F0-0D1C-44BA-B934-21A6CFDEE5C3}" presName="pair" presStyleCnt="0"/>
      <dgm:spPr/>
    </dgm:pt>
    <dgm:pt modelId="{7BA2E09F-C53C-4476-A19F-A0F68B5F182C}" type="pres">
      <dgm:prSet presAssocID="{3172F4F0-0D1C-44BA-B934-21A6CFDEE5C3}" presName="spaceH" presStyleLbl="node1" presStyleIdx="0" presStyleCnt="0"/>
      <dgm:spPr/>
    </dgm:pt>
    <dgm:pt modelId="{CDB5B21A-9F61-4050-A57D-F185E18E9AF8}" type="pres">
      <dgm:prSet presAssocID="{3172F4F0-0D1C-44BA-B934-21A6CFDEE5C3}" presName="desPictures" presStyleLbl="alignImgPlac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Playbook with solid fill"/>
        </a:ext>
      </dgm:extLst>
    </dgm:pt>
    <dgm:pt modelId="{6DFA2EB6-AFF9-4D3A-8423-C3CAAE8332A7}" type="pres">
      <dgm:prSet presAssocID="{3172F4F0-0D1C-44BA-B934-21A6CFDEE5C3}" presName="desTextWrapper" presStyleCnt="0"/>
      <dgm:spPr/>
    </dgm:pt>
    <dgm:pt modelId="{760A539B-945B-467F-857D-8EC0E6832E6F}" type="pres">
      <dgm:prSet presAssocID="{3172F4F0-0D1C-44BA-B934-21A6CFDEE5C3}" presName="desText" presStyleLbl="revTx" presStyleIdx="0" presStyleCnt="3">
        <dgm:presLayoutVars>
          <dgm:bulletEnabled val="1"/>
        </dgm:presLayoutVars>
      </dgm:prSet>
      <dgm:spPr/>
    </dgm:pt>
    <dgm:pt modelId="{878D98AA-0CE0-4DE4-8A9D-3006D824F813}" type="pres">
      <dgm:prSet presAssocID="{0B9742E4-51D6-44DC-9D47-2564FEE9FB88}" presName="spaceV" presStyleCnt="0"/>
      <dgm:spPr/>
    </dgm:pt>
    <dgm:pt modelId="{C23389B7-12A3-4E70-AF0F-7333A1CFEEBD}" type="pres">
      <dgm:prSet presAssocID="{57FEDB10-B4D3-4001-9327-C1E10086A30C}" presName="pair" presStyleCnt="0"/>
      <dgm:spPr/>
    </dgm:pt>
    <dgm:pt modelId="{58881B59-FA97-42FE-8BD4-E1F879F2D92F}" type="pres">
      <dgm:prSet presAssocID="{57FEDB10-B4D3-4001-9327-C1E10086A30C}" presName="spaceH" presStyleLbl="node1" presStyleIdx="0" presStyleCnt="0"/>
      <dgm:spPr/>
    </dgm:pt>
    <dgm:pt modelId="{AA1D40A0-6C1F-4A24-BFE8-1ECBF427BFE9}" type="pres">
      <dgm:prSet presAssocID="{57FEDB10-B4D3-4001-9327-C1E10086A30C}" presName="desPictures" presStyleLbl="alignImgPlac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Arrow circle with solid fill"/>
        </a:ext>
      </dgm:extLst>
    </dgm:pt>
    <dgm:pt modelId="{0AC4DBC3-8846-4367-9AE6-3DEE488D0F72}" type="pres">
      <dgm:prSet presAssocID="{57FEDB10-B4D3-4001-9327-C1E10086A30C}" presName="desTextWrapper" presStyleCnt="0"/>
      <dgm:spPr/>
    </dgm:pt>
    <dgm:pt modelId="{3509F2BC-A15B-483D-A741-2A9C9FB4FE74}" type="pres">
      <dgm:prSet presAssocID="{57FEDB10-B4D3-4001-9327-C1E10086A30C}" presName="desText" presStyleLbl="revTx" presStyleIdx="1" presStyleCnt="3">
        <dgm:presLayoutVars>
          <dgm:bulletEnabled val="1"/>
        </dgm:presLayoutVars>
      </dgm:prSet>
      <dgm:spPr/>
    </dgm:pt>
    <dgm:pt modelId="{87B94E6A-FAB1-4620-AA8A-5B799BE6F787}" type="pres">
      <dgm:prSet presAssocID="{80062DC7-39A1-4598-AC30-93866CCE6389}" presName="spaceV" presStyleCnt="0"/>
      <dgm:spPr/>
    </dgm:pt>
    <dgm:pt modelId="{29266898-EBC9-4151-A6E4-11D0746FD9AE}" type="pres">
      <dgm:prSet presAssocID="{2F94558A-455E-49D6-AFED-1DAF5C6FF0B4}" presName="pair" presStyleCnt="0"/>
      <dgm:spPr/>
    </dgm:pt>
    <dgm:pt modelId="{8588D4CC-8674-4732-B6BD-AB4E4319A562}" type="pres">
      <dgm:prSet presAssocID="{2F94558A-455E-49D6-AFED-1DAF5C6FF0B4}" presName="spaceH" presStyleLbl="node1" presStyleIdx="0" presStyleCnt="0"/>
      <dgm:spPr/>
    </dgm:pt>
    <dgm:pt modelId="{5FAFE714-0E9E-44B1-B6C7-2EDBA85EF3E3}" type="pres">
      <dgm:prSet presAssocID="{2F94558A-455E-49D6-AFED-1DAF5C6FF0B4}" presName="desPictures" presStyleLbl="alignImgPlac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Open book with solid fill"/>
        </a:ext>
      </dgm:extLst>
    </dgm:pt>
    <dgm:pt modelId="{C132D138-A7C4-415B-9A48-86632C9E140D}" type="pres">
      <dgm:prSet presAssocID="{2F94558A-455E-49D6-AFED-1DAF5C6FF0B4}" presName="desTextWrapper" presStyleCnt="0"/>
      <dgm:spPr/>
    </dgm:pt>
    <dgm:pt modelId="{C7D957CB-B0A5-40AA-B31E-1B193DF742CD}" type="pres">
      <dgm:prSet presAssocID="{2F94558A-455E-49D6-AFED-1DAF5C6FF0B4}" presName="desText" presStyleLbl="revTx" presStyleIdx="2" presStyleCnt="3">
        <dgm:presLayoutVars>
          <dgm:bulletEnabled val="1"/>
        </dgm:presLayoutVars>
      </dgm:prSet>
      <dgm:spPr/>
    </dgm:pt>
    <dgm:pt modelId="{5F003783-038B-4D9D-9FCC-199B9B53311D}" type="pres">
      <dgm:prSet presAssocID="{390E8A1E-291E-4BC8-905E-58915C851525}" presName="maxNode" presStyleCnt="0"/>
      <dgm:spPr/>
    </dgm:pt>
    <dgm:pt modelId="{750A15F9-5BBC-438A-AC6D-7BAC6DFF9336}" type="pres">
      <dgm:prSet presAssocID="{390E8A1E-291E-4BC8-905E-58915C851525}" presName="Name33" presStyleCnt="0"/>
      <dgm:spPr/>
    </dgm:pt>
  </dgm:ptLst>
  <dgm:cxnLst>
    <dgm:cxn modelId="{FA8B7912-07D2-44A9-A7C9-258902E17CBE}" type="presOf" srcId="{57FEDB10-B4D3-4001-9327-C1E10086A30C}" destId="{3509F2BC-A15B-483D-A741-2A9C9FB4FE74}" srcOrd="0" destOrd="0" presId="urn:microsoft.com/office/officeart/2008/layout/AccentedPicture"/>
    <dgm:cxn modelId="{179DC217-6269-40C2-983B-28380557081B}" type="presOf" srcId="{5C84720B-2372-4A8C-BD6A-CC212637086A}" destId="{26F91609-BBE3-482F-AD25-24BB56013903}" srcOrd="0" destOrd="0" presId="urn:microsoft.com/office/officeart/2008/layout/AccentedPicture"/>
    <dgm:cxn modelId="{2B87A019-2596-461B-B226-FAAF8D920D80}" type="presOf" srcId="{216CE9CA-A866-48BF-8F7E-B3C369F944C1}" destId="{4428FB29-36B2-47BA-B342-6804D180C79C}" srcOrd="0" destOrd="0" presId="urn:microsoft.com/office/officeart/2008/layout/AccentedPicture"/>
    <dgm:cxn modelId="{342DD438-A90F-4532-9472-ED10F37C41DA}" srcId="{390E8A1E-291E-4BC8-905E-58915C851525}" destId="{3172F4F0-0D1C-44BA-B934-21A6CFDEE5C3}" srcOrd="1" destOrd="0" parTransId="{3D9D4548-ED4C-4694-92F2-CB9B8E55FA22}" sibTransId="{0B9742E4-51D6-44DC-9D47-2564FEE9FB88}"/>
    <dgm:cxn modelId="{FA6A863B-CB07-496E-BE59-42D31702CF44}" srcId="{390E8A1E-291E-4BC8-905E-58915C851525}" destId="{2F94558A-455E-49D6-AFED-1DAF5C6FF0B4}" srcOrd="3" destOrd="0" parTransId="{F75943A6-4E38-4A93-900C-122116A48CF3}" sibTransId="{80041117-5174-4D68-A224-9F23293E8185}"/>
    <dgm:cxn modelId="{412E7587-DE47-4C7C-828D-1206965297F2}" srcId="{390E8A1E-291E-4BC8-905E-58915C851525}" destId="{57FEDB10-B4D3-4001-9327-C1E10086A30C}" srcOrd="2" destOrd="0" parTransId="{59240A66-6723-4DC0-9645-21DAD43812C0}" sibTransId="{80062DC7-39A1-4598-AC30-93866CCE6389}"/>
    <dgm:cxn modelId="{385E0B8D-B95B-48E9-902A-12CD62AE3038}" type="presOf" srcId="{2F94558A-455E-49D6-AFED-1DAF5C6FF0B4}" destId="{C7D957CB-B0A5-40AA-B31E-1B193DF742CD}" srcOrd="0" destOrd="0" presId="urn:microsoft.com/office/officeart/2008/layout/AccentedPicture"/>
    <dgm:cxn modelId="{8036569F-0F59-4FE4-9F5E-5DDB59B67B45}" srcId="{390E8A1E-291E-4BC8-905E-58915C851525}" destId="{5C84720B-2372-4A8C-BD6A-CC212637086A}" srcOrd="0" destOrd="0" parTransId="{291F9AC4-D82A-4B2E-BC6D-7B3B99A1CB79}" sibTransId="{216CE9CA-A866-48BF-8F7E-B3C369F944C1}"/>
    <dgm:cxn modelId="{B04512AE-9429-4D46-89A6-67113E5D91E2}" type="presOf" srcId="{3172F4F0-0D1C-44BA-B934-21A6CFDEE5C3}" destId="{760A539B-945B-467F-857D-8EC0E6832E6F}" srcOrd="0" destOrd="0" presId="urn:microsoft.com/office/officeart/2008/layout/AccentedPicture"/>
    <dgm:cxn modelId="{8902D9E5-E121-4451-9E4F-6CA181BE9B54}" type="presOf" srcId="{390E8A1E-291E-4BC8-905E-58915C851525}" destId="{43A19C4C-76E1-4381-8090-BE4F41854C8E}" srcOrd="0" destOrd="0" presId="urn:microsoft.com/office/officeart/2008/layout/AccentedPicture"/>
    <dgm:cxn modelId="{20A7D370-BF07-4E31-9212-96220C951685}" type="presParOf" srcId="{43A19C4C-76E1-4381-8090-BE4F41854C8E}" destId="{4428FB29-36B2-47BA-B342-6804D180C79C}" srcOrd="0" destOrd="0" presId="urn:microsoft.com/office/officeart/2008/layout/AccentedPicture"/>
    <dgm:cxn modelId="{0452894C-80A6-4220-8771-392251A6AC9F}" type="presParOf" srcId="{43A19C4C-76E1-4381-8090-BE4F41854C8E}" destId="{26F91609-BBE3-482F-AD25-24BB56013903}" srcOrd="1" destOrd="0" presId="urn:microsoft.com/office/officeart/2008/layout/AccentedPicture"/>
    <dgm:cxn modelId="{DB002B07-0DB6-4C29-9D92-A734D3C826E1}" type="presParOf" srcId="{43A19C4C-76E1-4381-8090-BE4F41854C8E}" destId="{0C912C96-09F3-492B-85CE-4E69669507B9}" srcOrd="2" destOrd="0" presId="urn:microsoft.com/office/officeart/2008/layout/AccentedPicture"/>
    <dgm:cxn modelId="{C03CD9BE-8B03-4FC4-8C2E-321CA560C682}" type="presParOf" srcId="{0C912C96-09F3-492B-85CE-4E69669507B9}" destId="{8372FD91-D994-4541-8133-56C6564F244E}" srcOrd="0" destOrd="0" presId="urn:microsoft.com/office/officeart/2008/layout/AccentedPicture"/>
    <dgm:cxn modelId="{F8CA80BD-3CEE-49C5-924C-2D20E2B4B861}" type="presParOf" srcId="{8372FD91-D994-4541-8133-56C6564F244E}" destId="{7BA2E09F-C53C-4476-A19F-A0F68B5F182C}" srcOrd="0" destOrd="0" presId="urn:microsoft.com/office/officeart/2008/layout/AccentedPicture"/>
    <dgm:cxn modelId="{55DEF4F4-39C8-4D72-81C0-E1A2E427B8A8}" type="presParOf" srcId="{8372FD91-D994-4541-8133-56C6564F244E}" destId="{CDB5B21A-9F61-4050-A57D-F185E18E9AF8}" srcOrd="1" destOrd="0" presId="urn:microsoft.com/office/officeart/2008/layout/AccentedPicture"/>
    <dgm:cxn modelId="{3C48082A-D28C-47F1-8C70-39E89A6514C8}" type="presParOf" srcId="{8372FD91-D994-4541-8133-56C6564F244E}" destId="{6DFA2EB6-AFF9-4D3A-8423-C3CAAE8332A7}" srcOrd="2" destOrd="0" presId="urn:microsoft.com/office/officeart/2008/layout/AccentedPicture"/>
    <dgm:cxn modelId="{1746166F-A54A-4BCB-AEFA-03E6992E5479}" type="presParOf" srcId="{6DFA2EB6-AFF9-4D3A-8423-C3CAAE8332A7}" destId="{760A539B-945B-467F-857D-8EC0E6832E6F}" srcOrd="0" destOrd="0" presId="urn:microsoft.com/office/officeart/2008/layout/AccentedPicture"/>
    <dgm:cxn modelId="{2324A80E-E937-4F8B-A8DC-9971FD89AF7A}" type="presParOf" srcId="{0C912C96-09F3-492B-85CE-4E69669507B9}" destId="{878D98AA-0CE0-4DE4-8A9D-3006D824F813}" srcOrd="1" destOrd="0" presId="urn:microsoft.com/office/officeart/2008/layout/AccentedPicture"/>
    <dgm:cxn modelId="{8A1FE983-7347-47F5-B9CF-62B537D4DAF1}" type="presParOf" srcId="{0C912C96-09F3-492B-85CE-4E69669507B9}" destId="{C23389B7-12A3-4E70-AF0F-7333A1CFEEBD}" srcOrd="2" destOrd="0" presId="urn:microsoft.com/office/officeart/2008/layout/AccentedPicture"/>
    <dgm:cxn modelId="{0F0A5012-A322-4DB8-89B9-17E86A562326}" type="presParOf" srcId="{C23389B7-12A3-4E70-AF0F-7333A1CFEEBD}" destId="{58881B59-FA97-42FE-8BD4-E1F879F2D92F}" srcOrd="0" destOrd="0" presId="urn:microsoft.com/office/officeart/2008/layout/AccentedPicture"/>
    <dgm:cxn modelId="{E5431EBD-BDAE-4A6B-82DA-A80BC870CEE7}" type="presParOf" srcId="{C23389B7-12A3-4E70-AF0F-7333A1CFEEBD}" destId="{AA1D40A0-6C1F-4A24-BFE8-1ECBF427BFE9}" srcOrd="1" destOrd="0" presId="urn:microsoft.com/office/officeart/2008/layout/AccentedPicture"/>
    <dgm:cxn modelId="{D42745A9-89C7-467D-B6FE-208D9F46A92B}" type="presParOf" srcId="{C23389B7-12A3-4E70-AF0F-7333A1CFEEBD}" destId="{0AC4DBC3-8846-4367-9AE6-3DEE488D0F72}" srcOrd="2" destOrd="0" presId="urn:microsoft.com/office/officeart/2008/layout/AccentedPicture"/>
    <dgm:cxn modelId="{EB6BCEF5-1B87-4445-A1C1-B7A9F235F9BD}" type="presParOf" srcId="{0AC4DBC3-8846-4367-9AE6-3DEE488D0F72}" destId="{3509F2BC-A15B-483D-A741-2A9C9FB4FE74}" srcOrd="0" destOrd="0" presId="urn:microsoft.com/office/officeart/2008/layout/AccentedPicture"/>
    <dgm:cxn modelId="{79407140-DDA2-4F0A-9C04-179338A1C200}" type="presParOf" srcId="{0C912C96-09F3-492B-85CE-4E69669507B9}" destId="{87B94E6A-FAB1-4620-AA8A-5B799BE6F787}" srcOrd="3" destOrd="0" presId="urn:microsoft.com/office/officeart/2008/layout/AccentedPicture"/>
    <dgm:cxn modelId="{A62C7F4E-FD8B-48F6-AD9B-FA4D672953FB}" type="presParOf" srcId="{0C912C96-09F3-492B-85CE-4E69669507B9}" destId="{29266898-EBC9-4151-A6E4-11D0746FD9AE}" srcOrd="4" destOrd="0" presId="urn:microsoft.com/office/officeart/2008/layout/AccentedPicture"/>
    <dgm:cxn modelId="{748FE41A-83AE-418A-B085-25D4BD4B2DDC}" type="presParOf" srcId="{29266898-EBC9-4151-A6E4-11D0746FD9AE}" destId="{8588D4CC-8674-4732-B6BD-AB4E4319A562}" srcOrd="0" destOrd="0" presId="urn:microsoft.com/office/officeart/2008/layout/AccentedPicture"/>
    <dgm:cxn modelId="{9598AC43-D1AE-44C1-AD9E-085466D08021}" type="presParOf" srcId="{29266898-EBC9-4151-A6E4-11D0746FD9AE}" destId="{5FAFE714-0E9E-44B1-B6C7-2EDBA85EF3E3}" srcOrd="1" destOrd="0" presId="urn:microsoft.com/office/officeart/2008/layout/AccentedPicture"/>
    <dgm:cxn modelId="{90164764-8A1F-416E-9C15-6AFF5BAD738D}" type="presParOf" srcId="{29266898-EBC9-4151-A6E4-11D0746FD9AE}" destId="{C132D138-A7C4-415B-9A48-86632C9E140D}" srcOrd="2" destOrd="0" presId="urn:microsoft.com/office/officeart/2008/layout/AccentedPicture"/>
    <dgm:cxn modelId="{A1B435BA-143C-48D4-9CCF-75F21791EE51}" type="presParOf" srcId="{C132D138-A7C4-415B-9A48-86632C9E140D}" destId="{C7D957CB-B0A5-40AA-B31E-1B193DF742CD}" srcOrd="0" destOrd="0" presId="urn:microsoft.com/office/officeart/2008/layout/AccentedPicture"/>
    <dgm:cxn modelId="{528687C2-E6CD-40F7-B968-1C7E0AD13617}" type="presParOf" srcId="{43A19C4C-76E1-4381-8090-BE4F41854C8E}" destId="{5F003783-038B-4D9D-9FCC-199B9B53311D}" srcOrd="3" destOrd="0" presId="urn:microsoft.com/office/officeart/2008/layout/AccentedPicture"/>
    <dgm:cxn modelId="{A1FC7FA2-E0CC-44EB-8DA5-333CBBD7865A}" type="presParOf" srcId="{5F003783-038B-4D9D-9FCC-199B9B53311D}" destId="{750A15F9-5BBC-438A-AC6D-7BAC6DFF9336}"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0E8A1E-291E-4BC8-905E-58915C851525}"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IN"/>
        </a:p>
      </dgm:t>
    </dgm:pt>
    <dgm:pt modelId="{5C84720B-2372-4A8C-BD6A-CC212637086A}">
      <dgm:prSet phldrT="[Text]"/>
      <dgm:spPr/>
      <dgm:t>
        <a:bodyPr/>
        <a:lstStyle/>
        <a:p>
          <a:r>
            <a:rPr lang="en-US" dirty="0">
              <a:solidFill>
                <a:schemeClr val="tx1"/>
              </a:solidFill>
            </a:rPr>
            <a:t>Aniket Singh(B22CS009) </a:t>
          </a:r>
          <a:endParaRPr lang="en-IN" dirty="0">
            <a:solidFill>
              <a:schemeClr val="tx1"/>
            </a:solidFill>
          </a:endParaRPr>
        </a:p>
      </dgm:t>
    </dgm:pt>
    <dgm:pt modelId="{291F9AC4-D82A-4B2E-BC6D-7B3B99A1CB79}" type="parTrans" cxnId="{8036569F-0F59-4FE4-9F5E-5DDB59B67B45}">
      <dgm:prSet/>
      <dgm:spPr/>
      <dgm:t>
        <a:bodyPr/>
        <a:lstStyle/>
        <a:p>
          <a:endParaRPr lang="en-IN"/>
        </a:p>
      </dgm:t>
    </dgm:pt>
    <dgm:pt modelId="{216CE9CA-A866-48BF-8F7E-B3C369F944C1}" type="sibTrans" cxnId="{8036569F-0F59-4FE4-9F5E-5DDB59B67B4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IN"/>
        </a:p>
      </dgm:t>
    </dgm:pt>
    <dgm:pt modelId="{3172F4F0-0D1C-44BA-B934-21A6CFDEE5C3}">
      <dgm:prSet phldrT="[Text]"/>
      <dgm:spPr/>
      <dgm:t>
        <a:bodyPr/>
        <a:lstStyle/>
        <a:p>
          <a:r>
            <a:rPr lang="en-US" b="0" i="0" dirty="0"/>
            <a:t>Implemented the app using Kotlin programming language, ensuring efficient and effective development.</a:t>
          </a:r>
          <a:endParaRPr lang="en-IN" dirty="0"/>
        </a:p>
      </dgm:t>
    </dgm:pt>
    <dgm:pt modelId="{3D9D4548-ED4C-4694-92F2-CB9B8E55FA22}" type="parTrans" cxnId="{342DD438-A90F-4532-9472-ED10F37C41DA}">
      <dgm:prSet/>
      <dgm:spPr/>
      <dgm:t>
        <a:bodyPr/>
        <a:lstStyle/>
        <a:p>
          <a:endParaRPr lang="en-IN"/>
        </a:p>
      </dgm:t>
    </dgm:pt>
    <dgm:pt modelId="{0B9742E4-51D6-44DC-9D47-2564FEE9FB88}" type="sibTrans" cxnId="{342DD438-A90F-4532-9472-ED10F37C41DA}">
      <dgm:prSet/>
      <dgm:spPr/>
      <dgm:t>
        <a:bodyPr/>
        <a:lstStyle/>
        <a:p>
          <a:endParaRPr lang="en-IN"/>
        </a:p>
      </dgm:t>
    </dgm:pt>
    <dgm:pt modelId="{57FEDB10-B4D3-4001-9327-C1E10086A30C}">
      <dgm:prSet phldrT="[Text]"/>
      <dgm:spPr/>
      <dgm:t>
        <a:bodyPr/>
        <a:lstStyle/>
        <a:p>
          <a:pPr>
            <a:buFont typeface="Arial" panose="020B0604020202020204" pitchFamily="34" charset="0"/>
            <a:buChar char="•"/>
          </a:pPr>
          <a:r>
            <a:rPr lang="en-US" b="0" i="0" dirty="0"/>
            <a:t>Conducted rigorous testing procedures to validate the functionality, performance, and reliability of the app</a:t>
          </a:r>
          <a:endParaRPr lang="en-IN" dirty="0"/>
        </a:p>
      </dgm:t>
    </dgm:pt>
    <dgm:pt modelId="{59240A66-6723-4DC0-9645-21DAD43812C0}" type="parTrans" cxnId="{412E7587-DE47-4C7C-828D-1206965297F2}">
      <dgm:prSet/>
      <dgm:spPr/>
      <dgm:t>
        <a:bodyPr/>
        <a:lstStyle/>
        <a:p>
          <a:endParaRPr lang="en-IN"/>
        </a:p>
      </dgm:t>
    </dgm:pt>
    <dgm:pt modelId="{80062DC7-39A1-4598-AC30-93866CCE6389}" type="sibTrans" cxnId="{412E7587-DE47-4C7C-828D-1206965297F2}">
      <dgm:prSet/>
      <dgm:spPr/>
      <dgm:t>
        <a:bodyPr/>
        <a:lstStyle/>
        <a:p>
          <a:endParaRPr lang="en-IN"/>
        </a:p>
      </dgm:t>
    </dgm:pt>
    <dgm:pt modelId="{2F94558A-455E-49D6-AFED-1DAF5C6FF0B4}">
      <dgm:prSet phldrT="[Text]"/>
      <dgm:spPr/>
      <dgm:t>
        <a:bodyPr/>
        <a:lstStyle/>
        <a:p>
          <a:pPr>
            <a:buFont typeface="Arial" panose="020B0604020202020204" pitchFamily="34" charset="0"/>
            <a:buChar char="•"/>
          </a:pPr>
          <a:r>
            <a:rPr lang="en-US" b="0" i="0" dirty="0"/>
            <a:t>Documented the app environment, including the development setup, dependencies, and required configurations.</a:t>
          </a:r>
          <a:endParaRPr lang="en-IN" dirty="0"/>
        </a:p>
      </dgm:t>
    </dgm:pt>
    <dgm:pt modelId="{F75943A6-4E38-4A93-900C-122116A48CF3}" type="parTrans" cxnId="{FA6A863B-CB07-496E-BE59-42D31702CF44}">
      <dgm:prSet/>
      <dgm:spPr/>
      <dgm:t>
        <a:bodyPr/>
        <a:lstStyle/>
        <a:p>
          <a:endParaRPr lang="en-IN"/>
        </a:p>
      </dgm:t>
    </dgm:pt>
    <dgm:pt modelId="{80041117-5174-4D68-A224-9F23293E8185}" type="sibTrans" cxnId="{FA6A863B-CB07-496E-BE59-42D31702CF44}">
      <dgm:prSet/>
      <dgm:spPr/>
      <dgm:t>
        <a:bodyPr/>
        <a:lstStyle/>
        <a:p>
          <a:endParaRPr lang="en-IN"/>
        </a:p>
      </dgm:t>
    </dgm:pt>
    <dgm:pt modelId="{43A19C4C-76E1-4381-8090-BE4F41854C8E}" type="pres">
      <dgm:prSet presAssocID="{390E8A1E-291E-4BC8-905E-58915C851525}" presName="Name0" presStyleCnt="0">
        <dgm:presLayoutVars>
          <dgm:dir/>
        </dgm:presLayoutVars>
      </dgm:prSet>
      <dgm:spPr/>
    </dgm:pt>
    <dgm:pt modelId="{4428FB29-36B2-47BA-B342-6804D180C79C}" type="pres">
      <dgm:prSet presAssocID="{216CE9CA-A866-48BF-8F7E-B3C369F944C1}" presName="picture_1" presStyleLbl="bgImgPlace1" presStyleIdx="0" presStyleCnt="1" custLinFactNeighborX="-3465" custLinFactNeighborY="-1087"/>
      <dgm:spPr/>
    </dgm:pt>
    <dgm:pt modelId="{26F91609-BBE3-482F-AD25-24BB56013903}" type="pres">
      <dgm:prSet presAssocID="{5C84720B-2372-4A8C-BD6A-CC212637086A}" presName="text_1" presStyleLbl="node1" presStyleIdx="0" presStyleCnt="0" custScaleY="19368" custLinFactNeighborX="1164" custLinFactNeighborY="36101">
        <dgm:presLayoutVars>
          <dgm:bulletEnabled val="1"/>
        </dgm:presLayoutVars>
      </dgm:prSet>
      <dgm:spPr/>
    </dgm:pt>
    <dgm:pt modelId="{0C912C96-09F3-492B-85CE-4E69669507B9}" type="pres">
      <dgm:prSet presAssocID="{390E8A1E-291E-4BC8-905E-58915C851525}" presName="linV" presStyleCnt="0"/>
      <dgm:spPr/>
    </dgm:pt>
    <dgm:pt modelId="{8372FD91-D994-4541-8133-56C6564F244E}" type="pres">
      <dgm:prSet presAssocID="{3172F4F0-0D1C-44BA-B934-21A6CFDEE5C3}" presName="pair" presStyleCnt="0"/>
      <dgm:spPr/>
    </dgm:pt>
    <dgm:pt modelId="{7BA2E09F-C53C-4476-A19F-A0F68B5F182C}" type="pres">
      <dgm:prSet presAssocID="{3172F4F0-0D1C-44BA-B934-21A6CFDEE5C3}" presName="spaceH" presStyleLbl="node1" presStyleIdx="0" presStyleCnt="0"/>
      <dgm:spPr/>
    </dgm:pt>
    <dgm:pt modelId="{CDB5B21A-9F61-4050-A57D-F185E18E9AF8}" type="pres">
      <dgm:prSet presAssocID="{3172F4F0-0D1C-44BA-B934-21A6CFDEE5C3}" presName="desPictures" presStyleLbl="alignImgPlac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Internet with solid fill"/>
        </a:ext>
      </dgm:extLst>
    </dgm:pt>
    <dgm:pt modelId="{6DFA2EB6-AFF9-4D3A-8423-C3CAAE8332A7}" type="pres">
      <dgm:prSet presAssocID="{3172F4F0-0D1C-44BA-B934-21A6CFDEE5C3}" presName="desTextWrapper" presStyleCnt="0"/>
      <dgm:spPr/>
    </dgm:pt>
    <dgm:pt modelId="{760A539B-945B-467F-857D-8EC0E6832E6F}" type="pres">
      <dgm:prSet presAssocID="{3172F4F0-0D1C-44BA-B934-21A6CFDEE5C3}" presName="desText" presStyleLbl="revTx" presStyleIdx="0" presStyleCnt="3">
        <dgm:presLayoutVars>
          <dgm:bulletEnabled val="1"/>
        </dgm:presLayoutVars>
      </dgm:prSet>
      <dgm:spPr/>
    </dgm:pt>
    <dgm:pt modelId="{878D98AA-0CE0-4DE4-8A9D-3006D824F813}" type="pres">
      <dgm:prSet presAssocID="{0B9742E4-51D6-44DC-9D47-2564FEE9FB88}" presName="spaceV" presStyleCnt="0"/>
      <dgm:spPr/>
    </dgm:pt>
    <dgm:pt modelId="{C23389B7-12A3-4E70-AF0F-7333A1CFEEBD}" type="pres">
      <dgm:prSet presAssocID="{57FEDB10-B4D3-4001-9327-C1E10086A30C}" presName="pair" presStyleCnt="0"/>
      <dgm:spPr/>
    </dgm:pt>
    <dgm:pt modelId="{58881B59-FA97-42FE-8BD4-E1F879F2D92F}" type="pres">
      <dgm:prSet presAssocID="{57FEDB10-B4D3-4001-9327-C1E10086A30C}" presName="spaceH" presStyleLbl="node1" presStyleIdx="0" presStyleCnt="0"/>
      <dgm:spPr/>
    </dgm:pt>
    <dgm:pt modelId="{AA1D40A0-6C1F-4A24-BFE8-1ECBF427BFE9}" type="pres">
      <dgm:prSet presAssocID="{57FEDB10-B4D3-4001-9327-C1E10086A30C}" presName="desPictures" presStyleLbl="alignImgPlac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hecklist with solid fill"/>
        </a:ext>
      </dgm:extLst>
    </dgm:pt>
    <dgm:pt modelId="{0AC4DBC3-8846-4367-9AE6-3DEE488D0F72}" type="pres">
      <dgm:prSet presAssocID="{57FEDB10-B4D3-4001-9327-C1E10086A30C}" presName="desTextWrapper" presStyleCnt="0"/>
      <dgm:spPr/>
    </dgm:pt>
    <dgm:pt modelId="{3509F2BC-A15B-483D-A741-2A9C9FB4FE74}" type="pres">
      <dgm:prSet presAssocID="{57FEDB10-B4D3-4001-9327-C1E10086A30C}" presName="desText" presStyleLbl="revTx" presStyleIdx="1" presStyleCnt="3">
        <dgm:presLayoutVars>
          <dgm:bulletEnabled val="1"/>
        </dgm:presLayoutVars>
      </dgm:prSet>
      <dgm:spPr/>
    </dgm:pt>
    <dgm:pt modelId="{87B94E6A-FAB1-4620-AA8A-5B799BE6F787}" type="pres">
      <dgm:prSet presAssocID="{80062DC7-39A1-4598-AC30-93866CCE6389}" presName="spaceV" presStyleCnt="0"/>
      <dgm:spPr/>
    </dgm:pt>
    <dgm:pt modelId="{29266898-EBC9-4151-A6E4-11D0746FD9AE}" type="pres">
      <dgm:prSet presAssocID="{2F94558A-455E-49D6-AFED-1DAF5C6FF0B4}" presName="pair" presStyleCnt="0"/>
      <dgm:spPr/>
    </dgm:pt>
    <dgm:pt modelId="{8588D4CC-8674-4732-B6BD-AB4E4319A562}" type="pres">
      <dgm:prSet presAssocID="{2F94558A-455E-49D6-AFED-1DAF5C6FF0B4}" presName="spaceH" presStyleLbl="node1" presStyleIdx="0" presStyleCnt="0"/>
      <dgm:spPr/>
    </dgm:pt>
    <dgm:pt modelId="{5FAFE714-0E9E-44B1-B6C7-2EDBA85EF3E3}" type="pres">
      <dgm:prSet presAssocID="{2F94558A-455E-49D6-AFED-1DAF5C6FF0B4}" presName="desPictures" presStyleLbl="alignImgPlace1" presStyleIdx="2" presStyleCnt="3"/>
      <dgm:spPr>
        <a:blipFill rotWithShape="1">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pt>
    <dgm:pt modelId="{C132D138-A7C4-415B-9A48-86632C9E140D}" type="pres">
      <dgm:prSet presAssocID="{2F94558A-455E-49D6-AFED-1DAF5C6FF0B4}" presName="desTextWrapper" presStyleCnt="0"/>
      <dgm:spPr/>
    </dgm:pt>
    <dgm:pt modelId="{C7D957CB-B0A5-40AA-B31E-1B193DF742CD}" type="pres">
      <dgm:prSet presAssocID="{2F94558A-455E-49D6-AFED-1DAF5C6FF0B4}" presName="desText" presStyleLbl="revTx" presStyleIdx="2" presStyleCnt="3">
        <dgm:presLayoutVars>
          <dgm:bulletEnabled val="1"/>
        </dgm:presLayoutVars>
      </dgm:prSet>
      <dgm:spPr/>
    </dgm:pt>
    <dgm:pt modelId="{5F003783-038B-4D9D-9FCC-199B9B53311D}" type="pres">
      <dgm:prSet presAssocID="{390E8A1E-291E-4BC8-905E-58915C851525}" presName="maxNode" presStyleCnt="0"/>
      <dgm:spPr/>
    </dgm:pt>
    <dgm:pt modelId="{750A15F9-5BBC-438A-AC6D-7BAC6DFF9336}" type="pres">
      <dgm:prSet presAssocID="{390E8A1E-291E-4BC8-905E-58915C851525}" presName="Name33" presStyleCnt="0"/>
      <dgm:spPr/>
    </dgm:pt>
  </dgm:ptLst>
  <dgm:cxnLst>
    <dgm:cxn modelId="{FA8B7912-07D2-44A9-A7C9-258902E17CBE}" type="presOf" srcId="{57FEDB10-B4D3-4001-9327-C1E10086A30C}" destId="{3509F2BC-A15B-483D-A741-2A9C9FB4FE74}" srcOrd="0" destOrd="0" presId="urn:microsoft.com/office/officeart/2008/layout/AccentedPicture"/>
    <dgm:cxn modelId="{179DC217-6269-40C2-983B-28380557081B}" type="presOf" srcId="{5C84720B-2372-4A8C-BD6A-CC212637086A}" destId="{26F91609-BBE3-482F-AD25-24BB56013903}" srcOrd="0" destOrd="0" presId="urn:microsoft.com/office/officeart/2008/layout/AccentedPicture"/>
    <dgm:cxn modelId="{2B87A019-2596-461B-B226-FAAF8D920D80}" type="presOf" srcId="{216CE9CA-A866-48BF-8F7E-B3C369F944C1}" destId="{4428FB29-36B2-47BA-B342-6804D180C79C}" srcOrd="0" destOrd="0" presId="urn:microsoft.com/office/officeart/2008/layout/AccentedPicture"/>
    <dgm:cxn modelId="{342DD438-A90F-4532-9472-ED10F37C41DA}" srcId="{390E8A1E-291E-4BC8-905E-58915C851525}" destId="{3172F4F0-0D1C-44BA-B934-21A6CFDEE5C3}" srcOrd="1" destOrd="0" parTransId="{3D9D4548-ED4C-4694-92F2-CB9B8E55FA22}" sibTransId="{0B9742E4-51D6-44DC-9D47-2564FEE9FB88}"/>
    <dgm:cxn modelId="{FA6A863B-CB07-496E-BE59-42D31702CF44}" srcId="{390E8A1E-291E-4BC8-905E-58915C851525}" destId="{2F94558A-455E-49D6-AFED-1DAF5C6FF0B4}" srcOrd="3" destOrd="0" parTransId="{F75943A6-4E38-4A93-900C-122116A48CF3}" sibTransId="{80041117-5174-4D68-A224-9F23293E8185}"/>
    <dgm:cxn modelId="{412E7587-DE47-4C7C-828D-1206965297F2}" srcId="{390E8A1E-291E-4BC8-905E-58915C851525}" destId="{57FEDB10-B4D3-4001-9327-C1E10086A30C}" srcOrd="2" destOrd="0" parTransId="{59240A66-6723-4DC0-9645-21DAD43812C0}" sibTransId="{80062DC7-39A1-4598-AC30-93866CCE6389}"/>
    <dgm:cxn modelId="{385E0B8D-B95B-48E9-902A-12CD62AE3038}" type="presOf" srcId="{2F94558A-455E-49D6-AFED-1DAF5C6FF0B4}" destId="{C7D957CB-B0A5-40AA-B31E-1B193DF742CD}" srcOrd="0" destOrd="0" presId="urn:microsoft.com/office/officeart/2008/layout/AccentedPicture"/>
    <dgm:cxn modelId="{8036569F-0F59-4FE4-9F5E-5DDB59B67B45}" srcId="{390E8A1E-291E-4BC8-905E-58915C851525}" destId="{5C84720B-2372-4A8C-BD6A-CC212637086A}" srcOrd="0" destOrd="0" parTransId="{291F9AC4-D82A-4B2E-BC6D-7B3B99A1CB79}" sibTransId="{216CE9CA-A866-48BF-8F7E-B3C369F944C1}"/>
    <dgm:cxn modelId="{B04512AE-9429-4D46-89A6-67113E5D91E2}" type="presOf" srcId="{3172F4F0-0D1C-44BA-B934-21A6CFDEE5C3}" destId="{760A539B-945B-467F-857D-8EC0E6832E6F}" srcOrd="0" destOrd="0" presId="urn:microsoft.com/office/officeart/2008/layout/AccentedPicture"/>
    <dgm:cxn modelId="{8902D9E5-E121-4451-9E4F-6CA181BE9B54}" type="presOf" srcId="{390E8A1E-291E-4BC8-905E-58915C851525}" destId="{43A19C4C-76E1-4381-8090-BE4F41854C8E}" srcOrd="0" destOrd="0" presId="urn:microsoft.com/office/officeart/2008/layout/AccentedPicture"/>
    <dgm:cxn modelId="{20A7D370-BF07-4E31-9212-96220C951685}" type="presParOf" srcId="{43A19C4C-76E1-4381-8090-BE4F41854C8E}" destId="{4428FB29-36B2-47BA-B342-6804D180C79C}" srcOrd="0" destOrd="0" presId="urn:microsoft.com/office/officeart/2008/layout/AccentedPicture"/>
    <dgm:cxn modelId="{0452894C-80A6-4220-8771-392251A6AC9F}" type="presParOf" srcId="{43A19C4C-76E1-4381-8090-BE4F41854C8E}" destId="{26F91609-BBE3-482F-AD25-24BB56013903}" srcOrd="1" destOrd="0" presId="urn:microsoft.com/office/officeart/2008/layout/AccentedPicture"/>
    <dgm:cxn modelId="{DB002B07-0DB6-4C29-9D92-A734D3C826E1}" type="presParOf" srcId="{43A19C4C-76E1-4381-8090-BE4F41854C8E}" destId="{0C912C96-09F3-492B-85CE-4E69669507B9}" srcOrd="2" destOrd="0" presId="urn:microsoft.com/office/officeart/2008/layout/AccentedPicture"/>
    <dgm:cxn modelId="{C03CD9BE-8B03-4FC4-8C2E-321CA560C682}" type="presParOf" srcId="{0C912C96-09F3-492B-85CE-4E69669507B9}" destId="{8372FD91-D994-4541-8133-56C6564F244E}" srcOrd="0" destOrd="0" presId="urn:microsoft.com/office/officeart/2008/layout/AccentedPicture"/>
    <dgm:cxn modelId="{F8CA80BD-3CEE-49C5-924C-2D20E2B4B861}" type="presParOf" srcId="{8372FD91-D994-4541-8133-56C6564F244E}" destId="{7BA2E09F-C53C-4476-A19F-A0F68B5F182C}" srcOrd="0" destOrd="0" presId="urn:microsoft.com/office/officeart/2008/layout/AccentedPicture"/>
    <dgm:cxn modelId="{55DEF4F4-39C8-4D72-81C0-E1A2E427B8A8}" type="presParOf" srcId="{8372FD91-D994-4541-8133-56C6564F244E}" destId="{CDB5B21A-9F61-4050-A57D-F185E18E9AF8}" srcOrd="1" destOrd="0" presId="urn:microsoft.com/office/officeart/2008/layout/AccentedPicture"/>
    <dgm:cxn modelId="{3C48082A-D28C-47F1-8C70-39E89A6514C8}" type="presParOf" srcId="{8372FD91-D994-4541-8133-56C6564F244E}" destId="{6DFA2EB6-AFF9-4D3A-8423-C3CAAE8332A7}" srcOrd="2" destOrd="0" presId="urn:microsoft.com/office/officeart/2008/layout/AccentedPicture"/>
    <dgm:cxn modelId="{1746166F-A54A-4BCB-AEFA-03E6992E5479}" type="presParOf" srcId="{6DFA2EB6-AFF9-4D3A-8423-C3CAAE8332A7}" destId="{760A539B-945B-467F-857D-8EC0E6832E6F}" srcOrd="0" destOrd="0" presId="urn:microsoft.com/office/officeart/2008/layout/AccentedPicture"/>
    <dgm:cxn modelId="{2324A80E-E937-4F8B-A8DC-9971FD89AF7A}" type="presParOf" srcId="{0C912C96-09F3-492B-85CE-4E69669507B9}" destId="{878D98AA-0CE0-4DE4-8A9D-3006D824F813}" srcOrd="1" destOrd="0" presId="urn:microsoft.com/office/officeart/2008/layout/AccentedPicture"/>
    <dgm:cxn modelId="{8A1FE983-7347-47F5-B9CF-62B537D4DAF1}" type="presParOf" srcId="{0C912C96-09F3-492B-85CE-4E69669507B9}" destId="{C23389B7-12A3-4E70-AF0F-7333A1CFEEBD}" srcOrd="2" destOrd="0" presId="urn:microsoft.com/office/officeart/2008/layout/AccentedPicture"/>
    <dgm:cxn modelId="{0F0A5012-A322-4DB8-89B9-17E86A562326}" type="presParOf" srcId="{C23389B7-12A3-4E70-AF0F-7333A1CFEEBD}" destId="{58881B59-FA97-42FE-8BD4-E1F879F2D92F}" srcOrd="0" destOrd="0" presId="urn:microsoft.com/office/officeart/2008/layout/AccentedPicture"/>
    <dgm:cxn modelId="{E5431EBD-BDAE-4A6B-82DA-A80BC870CEE7}" type="presParOf" srcId="{C23389B7-12A3-4E70-AF0F-7333A1CFEEBD}" destId="{AA1D40A0-6C1F-4A24-BFE8-1ECBF427BFE9}" srcOrd="1" destOrd="0" presId="urn:microsoft.com/office/officeart/2008/layout/AccentedPicture"/>
    <dgm:cxn modelId="{D42745A9-89C7-467D-B6FE-208D9F46A92B}" type="presParOf" srcId="{C23389B7-12A3-4E70-AF0F-7333A1CFEEBD}" destId="{0AC4DBC3-8846-4367-9AE6-3DEE488D0F72}" srcOrd="2" destOrd="0" presId="urn:microsoft.com/office/officeart/2008/layout/AccentedPicture"/>
    <dgm:cxn modelId="{EB6BCEF5-1B87-4445-A1C1-B7A9F235F9BD}" type="presParOf" srcId="{0AC4DBC3-8846-4367-9AE6-3DEE488D0F72}" destId="{3509F2BC-A15B-483D-A741-2A9C9FB4FE74}" srcOrd="0" destOrd="0" presId="urn:microsoft.com/office/officeart/2008/layout/AccentedPicture"/>
    <dgm:cxn modelId="{79407140-DDA2-4F0A-9C04-179338A1C200}" type="presParOf" srcId="{0C912C96-09F3-492B-85CE-4E69669507B9}" destId="{87B94E6A-FAB1-4620-AA8A-5B799BE6F787}" srcOrd="3" destOrd="0" presId="urn:microsoft.com/office/officeart/2008/layout/AccentedPicture"/>
    <dgm:cxn modelId="{A62C7F4E-FD8B-48F6-AD9B-FA4D672953FB}" type="presParOf" srcId="{0C912C96-09F3-492B-85CE-4E69669507B9}" destId="{29266898-EBC9-4151-A6E4-11D0746FD9AE}" srcOrd="4" destOrd="0" presId="urn:microsoft.com/office/officeart/2008/layout/AccentedPicture"/>
    <dgm:cxn modelId="{748FE41A-83AE-418A-B085-25D4BD4B2DDC}" type="presParOf" srcId="{29266898-EBC9-4151-A6E4-11D0746FD9AE}" destId="{8588D4CC-8674-4732-B6BD-AB4E4319A562}" srcOrd="0" destOrd="0" presId="urn:microsoft.com/office/officeart/2008/layout/AccentedPicture"/>
    <dgm:cxn modelId="{9598AC43-D1AE-44C1-AD9E-085466D08021}" type="presParOf" srcId="{29266898-EBC9-4151-A6E4-11D0746FD9AE}" destId="{5FAFE714-0E9E-44B1-B6C7-2EDBA85EF3E3}" srcOrd="1" destOrd="0" presId="urn:microsoft.com/office/officeart/2008/layout/AccentedPicture"/>
    <dgm:cxn modelId="{90164764-8A1F-416E-9C15-6AFF5BAD738D}" type="presParOf" srcId="{29266898-EBC9-4151-A6E4-11D0746FD9AE}" destId="{C132D138-A7C4-415B-9A48-86632C9E140D}" srcOrd="2" destOrd="0" presId="urn:microsoft.com/office/officeart/2008/layout/AccentedPicture"/>
    <dgm:cxn modelId="{A1B435BA-143C-48D4-9CCF-75F21791EE51}" type="presParOf" srcId="{C132D138-A7C4-415B-9A48-86632C9E140D}" destId="{C7D957CB-B0A5-40AA-B31E-1B193DF742CD}" srcOrd="0" destOrd="0" presId="urn:microsoft.com/office/officeart/2008/layout/AccentedPicture"/>
    <dgm:cxn modelId="{528687C2-E6CD-40F7-B968-1C7E0AD13617}" type="presParOf" srcId="{43A19C4C-76E1-4381-8090-BE4F41854C8E}" destId="{5F003783-038B-4D9D-9FCC-199B9B53311D}" srcOrd="3" destOrd="0" presId="urn:microsoft.com/office/officeart/2008/layout/AccentedPicture"/>
    <dgm:cxn modelId="{A1FC7FA2-E0CC-44EB-8DA5-333CBBD7865A}" type="presParOf" srcId="{5F003783-038B-4D9D-9FCC-199B9B53311D}" destId="{750A15F9-5BBC-438A-AC6D-7BAC6DFF9336}"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A1D62-AB47-41CB-917C-BD0D7B69F647}">
      <dsp:nvSpPr>
        <dsp:cNvPr id="0" name=""/>
        <dsp:cNvSpPr/>
      </dsp:nvSpPr>
      <dsp:spPr>
        <a:xfrm>
          <a:off x="1492" y="315162"/>
          <a:ext cx="2306842" cy="92273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39370" rIns="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1.0</a:t>
          </a:r>
          <a:endParaRPr lang="en-IN" sz="6200" kern="1200" dirty="0"/>
        </a:p>
      </dsp:txBody>
      <dsp:txXfrm>
        <a:off x="462860" y="315162"/>
        <a:ext cx="1384106" cy="922736"/>
      </dsp:txXfrm>
    </dsp:sp>
    <dsp:sp modelId="{908EF484-9E76-4FDA-95FD-C4035EB0DAB0}">
      <dsp:nvSpPr>
        <dsp:cNvPr id="0" name=""/>
        <dsp:cNvSpPr/>
      </dsp:nvSpPr>
      <dsp:spPr>
        <a:xfrm>
          <a:off x="2008445" y="393595"/>
          <a:ext cx="1914679" cy="76587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Initial release featuring YOLOv8 model for basic gesture recognition</a:t>
          </a:r>
          <a:endParaRPr lang="en-IN" sz="1000" kern="1200" dirty="0"/>
        </a:p>
      </dsp:txBody>
      <dsp:txXfrm>
        <a:off x="2391381" y="393595"/>
        <a:ext cx="1148808" cy="765871"/>
      </dsp:txXfrm>
    </dsp:sp>
    <dsp:sp modelId="{1A229D73-C7E4-4E5B-8E54-438652CCF4EF}">
      <dsp:nvSpPr>
        <dsp:cNvPr id="0" name=""/>
        <dsp:cNvSpPr/>
      </dsp:nvSpPr>
      <dsp:spPr>
        <a:xfrm>
          <a:off x="3655069" y="393595"/>
          <a:ext cx="1914679" cy="76587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Implemented basic selfie capture functionality with minimal user interaction.</a:t>
          </a:r>
          <a:endParaRPr lang="en-IN" sz="1000" kern="1200" dirty="0"/>
        </a:p>
      </dsp:txBody>
      <dsp:txXfrm>
        <a:off x="4038005" y="393595"/>
        <a:ext cx="1148808" cy="765871"/>
      </dsp:txXfrm>
    </dsp:sp>
    <dsp:sp modelId="{05FFC9DC-F56D-4922-AEB2-6E6848A7FA2F}">
      <dsp:nvSpPr>
        <dsp:cNvPr id="0" name=""/>
        <dsp:cNvSpPr/>
      </dsp:nvSpPr>
      <dsp:spPr>
        <a:xfrm>
          <a:off x="1492" y="1367082"/>
          <a:ext cx="2306842" cy="92273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39370" rIns="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1.1</a:t>
          </a:r>
          <a:endParaRPr lang="en-IN" sz="6200" kern="1200" dirty="0"/>
        </a:p>
      </dsp:txBody>
      <dsp:txXfrm>
        <a:off x="462860" y="1367082"/>
        <a:ext cx="1384106" cy="922736"/>
      </dsp:txXfrm>
    </dsp:sp>
    <dsp:sp modelId="{B8FD7384-D0CB-47C8-B8B1-15C481F06021}">
      <dsp:nvSpPr>
        <dsp:cNvPr id="0" name=""/>
        <dsp:cNvSpPr/>
      </dsp:nvSpPr>
      <dsp:spPr>
        <a:xfrm>
          <a:off x="2008445" y="1445515"/>
          <a:ext cx="1914679" cy="76587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Improved gesture recognition accuracy and performance optimizations.</a:t>
          </a:r>
          <a:endParaRPr lang="en-IN" sz="1000" kern="1200" dirty="0"/>
        </a:p>
      </dsp:txBody>
      <dsp:txXfrm>
        <a:off x="2391381" y="1445515"/>
        <a:ext cx="1148808" cy="765871"/>
      </dsp:txXfrm>
    </dsp:sp>
    <dsp:sp modelId="{B6A81C97-6A5F-4F10-AFDF-3FB93D9854B7}">
      <dsp:nvSpPr>
        <dsp:cNvPr id="0" name=""/>
        <dsp:cNvSpPr/>
      </dsp:nvSpPr>
      <dsp:spPr>
        <a:xfrm>
          <a:off x="1492" y="2419002"/>
          <a:ext cx="2306842" cy="92273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39370" rIns="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1.2</a:t>
          </a:r>
          <a:endParaRPr lang="en-IN" sz="6200" kern="1200" dirty="0"/>
        </a:p>
      </dsp:txBody>
      <dsp:txXfrm>
        <a:off x="462860" y="2419002"/>
        <a:ext cx="1384106" cy="922736"/>
      </dsp:txXfrm>
    </dsp:sp>
    <dsp:sp modelId="{AD9CCE8A-B37C-4CC4-9EE2-4C7D8FA6A38B}">
      <dsp:nvSpPr>
        <dsp:cNvPr id="0" name=""/>
        <dsp:cNvSpPr/>
      </dsp:nvSpPr>
      <dsp:spPr>
        <a:xfrm>
          <a:off x="2008445" y="2497435"/>
          <a:ext cx="1914679" cy="76587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Added support for additional gestures and multi-gesture recognition</a:t>
          </a:r>
          <a:endParaRPr lang="en-IN" sz="1000" kern="1200" dirty="0"/>
        </a:p>
      </dsp:txBody>
      <dsp:txXfrm>
        <a:off x="2391381" y="2497435"/>
        <a:ext cx="1148808" cy="7658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A1D62-AB47-41CB-917C-BD0D7B69F647}">
      <dsp:nvSpPr>
        <dsp:cNvPr id="0" name=""/>
        <dsp:cNvSpPr/>
      </dsp:nvSpPr>
      <dsp:spPr>
        <a:xfrm>
          <a:off x="1523" y="536452"/>
          <a:ext cx="2353681" cy="94147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40640" rIns="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2.0</a:t>
          </a:r>
          <a:endParaRPr lang="en-IN" sz="6400" kern="1200" dirty="0"/>
        </a:p>
      </dsp:txBody>
      <dsp:txXfrm>
        <a:off x="472259" y="536452"/>
        <a:ext cx="1412209" cy="941472"/>
      </dsp:txXfrm>
    </dsp:sp>
    <dsp:sp modelId="{908EF484-9E76-4FDA-95FD-C4035EB0DAB0}">
      <dsp:nvSpPr>
        <dsp:cNvPr id="0" name=""/>
        <dsp:cNvSpPr/>
      </dsp:nvSpPr>
      <dsp:spPr>
        <a:xfrm>
          <a:off x="2049226" y="616477"/>
          <a:ext cx="1953555" cy="781422"/>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Transitioned to Haar Cascade classifier for improved real-life implementation.</a:t>
          </a:r>
          <a:endParaRPr lang="en-IN" sz="1000" kern="1200" dirty="0"/>
        </a:p>
      </dsp:txBody>
      <dsp:txXfrm>
        <a:off x="2439937" y="616477"/>
        <a:ext cx="1172133" cy="781422"/>
      </dsp:txXfrm>
    </dsp:sp>
    <dsp:sp modelId="{44A23045-70C5-4FE9-BBA1-788E31A2ABD3}">
      <dsp:nvSpPr>
        <dsp:cNvPr id="0" name=""/>
        <dsp:cNvSpPr/>
      </dsp:nvSpPr>
      <dsp:spPr>
        <a:xfrm>
          <a:off x="3729284" y="616477"/>
          <a:ext cx="1953555" cy="781422"/>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Enhanced real-time feedback mechanisms for user interaction.</a:t>
          </a:r>
          <a:endParaRPr lang="en-IN" sz="1000" kern="1200" dirty="0"/>
        </a:p>
      </dsp:txBody>
      <dsp:txXfrm>
        <a:off x="4119995" y="616477"/>
        <a:ext cx="1172133" cy="781422"/>
      </dsp:txXfrm>
    </dsp:sp>
    <dsp:sp modelId="{05FFC9DC-F56D-4922-AEB2-6E6848A7FA2F}">
      <dsp:nvSpPr>
        <dsp:cNvPr id="0" name=""/>
        <dsp:cNvSpPr/>
      </dsp:nvSpPr>
      <dsp:spPr>
        <a:xfrm>
          <a:off x="1523" y="1609731"/>
          <a:ext cx="2353681" cy="94147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40640" rIns="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2.1</a:t>
          </a:r>
          <a:endParaRPr lang="en-IN" sz="6400" kern="1200" dirty="0"/>
        </a:p>
      </dsp:txBody>
      <dsp:txXfrm>
        <a:off x="472259" y="1609731"/>
        <a:ext cx="1412209" cy="941472"/>
      </dsp:txXfrm>
    </dsp:sp>
    <dsp:sp modelId="{B8FD7384-D0CB-47C8-B8B1-15C481F06021}">
      <dsp:nvSpPr>
        <dsp:cNvPr id="0" name=""/>
        <dsp:cNvSpPr/>
      </dsp:nvSpPr>
      <dsp:spPr>
        <a:xfrm>
          <a:off x="2049226" y="1689756"/>
          <a:ext cx="1953555" cy="781422"/>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IN" sz="1000" b="0" i="0" kern="1200" dirty="0"/>
            <a:t>Optimized Haar Cascade model parameters for better performance</a:t>
          </a:r>
          <a:endParaRPr lang="en-IN" sz="1000" kern="1200" dirty="0"/>
        </a:p>
      </dsp:txBody>
      <dsp:txXfrm>
        <a:off x="2439937" y="1689756"/>
        <a:ext cx="1172133" cy="7814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A1D62-AB47-41CB-917C-BD0D7B69F647}">
      <dsp:nvSpPr>
        <dsp:cNvPr id="0" name=""/>
        <dsp:cNvSpPr/>
      </dsp:nvSpPr>
      <dsp:spPr>
        <a:xfrm>
          <a:off x="4200" y="142938"/>
          <a:ext cx="2154885" cy="86195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36830" rIns="0" bIns="36830" numCol="1" spcCol="1270" anchor="ctr" anchorCtr="0">
          <a:noAutofit/>
        </a:bodyPr>
        <a:lstStyle/>
        <a:p>
          <a:pPr marL="0" lvl="0" indent="0" algn="ctr" defTabSz="2578100">
            <a:lnSpc>
              <a:spcPct val="90000"/>
            </a:lnSpc>
            <a:spcBef>
              <a:spcPct val="0"/>
            </a:spcBef>
            <a:spcAft>
              <a:spcPct val="35000"/>
            </a:spcAft>
            <a:buNone/>
          </a:pPr>
          <a:r>
            <a:rPr lang="en-US" sz="5800" kern="1200" dirty="0"/>
            <a:t>3.0</a:t>
          </a:r>
          <a:endParaRPr lang="en-IN" sz="5800" kern="1200" dirty="0"/>
        </a:p>
      </dsp:txBody>
      <dsp:txXfrm>
        <a:off x="435177" y="142938"/>
        <a:ext cx="1292931" cy="861954"/>
      </dsp:txXfrm>
    </dsp:sp>
    <dsp:sp modelId="{908EF484-9E76-4FDA-95FD-C4035EB0DAB0}">
      <dsp:nvSpPr>
        <dsp:cNvPr id="0" name=""/>
        <dsp:cNvSpPr/>
      </dsp:nvSpPr>
      <dsp:spPr>
        <a:xfrm>
          <a:off x="1878950" y="216204"/>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t>Upgraded to TensorFlow Lite with EfficientDet-D0 model for optimized performance.</a:t>
          </a:r>
          <a:endParaRPr lang="en-IN" sz="800" kern="1200" dirty="0"/>
        </a:p>
      </dsp:txBody>
      <dsp:txXfrm>
        <a:off x="2236661" y="216204"/>
        <a:ext cx="1073133" cy="715421"/>
      </dsp:txXfrm>
    </dsp:sp>
    <dsp:sp modelId="{1A229D73-C7E4-4E5B-8E54-438652CCF4EF}">
      <dsp:nvSpPr>
        <dsp:cNvPr id="0" name=""/>
        <dsp:cNvSpPr/>
      </dsp:nvSpPr>
      <dsp:spPr>
        <a:xfrm>
          <a:off x="3417107" y="216204"/>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t>Enhanced UI elements for better user experience and intuitive interaction.</a:t>
          </a:r>
          <a:endParaRPr lang="en-IN" sz="800" kern="1200" dirty="0"/>
        </a:p>
      </dsp:txBody>
      <dsp:txXfrm>
        <a:off x="3774818" y="216204"/>
        <a:ext cx="1073133" cy="715421"/>
      </dsp:txXfrm>
    </dsp:sp>
    <dsp:sp modelId="{783E16BF-4FA5-4E58-B7A0-DE8FE024019D}">
      <dsp:nvSpPr>
        <dsp:cNvPr id="0" name=""/>
        <dsp:cNvSpPr/>
      </dsp:nvSpPr>
      <dsp:spPr>
        <a:xfrm>
          <a:off x="4955264" y="216204"/>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t>Advanced gesture recognition capabilities with higher accuracy and speed.</a:t>
          </a:r>
        </a:p>
        <a:p>
          <a:pPr marL="0" lvl="0" indent="0" algn="ctr" defTabSz="355600">
            <a:lnSpc>
              <a:spcPct val="90000"/>
            </a:lnSpc>
            <a:spcBef>
              <a:spcPct val="0"/>
            </a:spcBef>
            <a:spcAft>
              <a:spcPct val="35000"/>
            </a:spcAft>
            <a:buNone/>
          </a:pPr>
          <a:endParaRPr lang="en-IN" sz="800" kern="1200" dirty="0"/>
        </a:p>
      </dsp:txBody>
      <dsp:txXfrm>
        <a:off x="5312975" y="216204"/>
        <a:ext cx="1073133" cy="715421"/>
      </dsp:txXfrm>
    </dsp:sp>
    <dsp:sp modelId="{05FFC9DC-F56D-4922-AEB2-6E6848A7FA2F}">
      <dsp:nvSpPr>
        <dsp:cNvPr id="0" name=""/>
        <dsp:cNvSpPr/>
      </dsp:nvSpPr>
      <dsp:spPr>
        <a:xfrm>
          <a:off x="4200" y="1125565"/>
          <a:ext cx="2154885" cy="86195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36830" rIns="0" bIns="36830" numCol="1" spcCol="1270" anchor="ctr" anchorCtr="0">
          <a:noAutofit/>
        </a:bodyPr>
        <a:lstStyle/>
        <a:p>
          <a:pPr marL="0" lvl="0" indent="0" algn="ctr" defTabSz="2578100">
            <a:lnSpc>
              <a:spcPct val="90000"/>
            </a:lnSpc>
            <a:spcBef>
              <a:spcPct val="0"/>
            </a:spcBef>
            <a:spcAft>
              <a:spcPct val="35000"/>
            </a:spcAft>
            <a:buNone/>
          </a:pPr>
          <a:r>
            <a:rPr lang="en-US" sz="5800" kern="1200" dirty="0"/>
            <a:t>3.1</a:t>
          </a:r>
          <a:endParaRPr lang="en-IN" sz="5800" kern="1200" dirty="0"/>
        </a:p>
      </dsp:txBody>
      <dsp:txXfrm>
        <a:off x="435177" y="1125565"/>
        <a:ext cx="1292931" cy="861954"/>
      </dsp:txXfrm>
    </dsp:sp>
    <dsp:sp modelId="{B8FD7384-D0CB-47C8-B8B1-15C481F06021}">
      <dsp:nvSpPr>
        <dsp:cNvPr id="0" name=""/>
        <dsp:cNvSpPr/>
      </dsp:nvSpPr>
      <dsp:spPr>
        <a:xfrm>
          <a:off x="1878950" y="1198831"/>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t>Integrated machine learning models for personalized gesture recognition and user profiling.</a:t>
          </a:r>
        </a:p>
        <a:p>
          <a:pPr marL="0" lvl="0" indent="0" algn="ctr" defTabSz="355600">
            <a:lnSpc>
              <a:spcPct val="90000"/>
            </a:lnSpc>
            <a:spcBef>
              <a:spcPct val="0"/>
            </a:spcBef>
            <a:spcAft>
              <a:spcPct val="35000"/>
            </a:spcAft>
            <a:buNone/>
          </a:pPr>
          <a:endParaRPr lang="en-IN" sz="800" kern="1200" dirty="0"/>
        </a:p>
      </dsp:txBody>
      <dsp:txXfrm>
        <a:off x="2236661" y="1198831"/>
        <a:ext cx="1073133" cy="715421"/>
      </dsp:txXfrm>
    </dsp:sp>
    <dsp:sp modelId="{3C8E36E7-0A93-46C2-9439-0ED56DCE5FF1}">
      <dsp:nvSpPr>
        <dsp:cNvPr id="0" name=""/>
        <dsp:cNvSpPr/>
      </dsp:nvSpPr>
      <dsp:spPr>
        <a:xfrm>
          <a:off x="3417107" y="1198831"/>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t>Images are saving in Gallery Folder in Internal storage</a:t>
          </a:r>
          <a:endParaRPr lang="en-IN" sz="800" kern="1200" dirty="0"/>
        </a:p>
      </dsp:txBody>
      <dsp:txXfrm>
        <a:off x="3774818" y="1198831"/>
        <a:ext cx="1073133" cy="715421"/>
      </dsp:txXfrm>
    </dsp:sp>
    <dsp:sp modelId="{F81ADF9A-DCF6-4DA7-8862-7CF0E312160A}">
      <dsp:nvSpPr>
        <dsp:cNvPr id="0" name=""/>
        <dsp:cNvSpPr/>
      </dsp:nvSpPr>
      <dsp:spPr>
        <a:xfrm>
          <a:off x="4955264" y="1198831"/>
          <a:ext cx="1788554" cy="71542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Unit Testing performed and ready for published</a:t>
          </a:r>
          <a:endParaRPr lang="en-IN" sz="800" kern="1200" dirty="0"/>
        </a:p>
      </dsp:txBody>
      <dsp:txXfrm>
        <a:off x="5312975" y="1198831"/>
        <a:ext cx="1073133" cy="715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75B21-50FD-4B07-8546-E6F1F5C3660B}">
      <dsp:nvSpPr>
        <dsp:cNvPr id="0" name=""/>
        <dsp:cNvSpPr/>
      </dsp:nvSpPr>
      <dsp:spPr>
        <a:xfrm>
          <a:off x="1055890" y="1099039"/>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Integration with social media platforms for seamless sharing of captured selfies.</a:t>
          </a:r>
          <a:endParaRPr lang="en-IN" sz="1200" kern="1200" dirty="0"/>
        </a:p>
      </dsp:txBody>
      <dsp:txXfrm>
        <a:off x="1372411" y="1099039"/>
        <a:ext cx="1661731" cy="1319494"/>
      </dsp:txXfrm>
    </dsp:sp>
    <dsp:sp modelId="{88C6048A-A845-4772-BD22-342C8C1CB22F}">
      <dsp:nvSpPr>
        <dsp:cNvPr id="0" name=""/>
        <dsp:cNvSpPr/>
      </dsp:nvSpPr>
      <dsp:spPr>
        <a:xfrm>
          <a:off x="1055890" y="2418533"/>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Performance monitoring and analytics tools for continuous improvement.</a:t>
          </a:r>
          <a:endParaRPr lang="en-IN" sz="1200" kern="1200" dirty="0"/>
        </a:p>
      </dsp:txBody>
      <dsp:txXfrm>
        <a:off x="1372411" y="2418533"/>
        <a:ext cx="1661731" cy="1319494"/>
      </dsp:txXfrm>
    </dsp:sp>
    <dsp:sp modelId="{3191294E-CAA4-43DF-8837-895DB134168F}">
      <dsp:nvSpPr>
        <dsp:cNvPr id="0" name=""/>
        <dsp:cNvSpPr/>
      </dsp:nvSpPr>
      <dsp:spPr>
        <a:xfrm>
          <a:off x="822" y="571505"/>
          <a:ext cx="1318834" cy="131883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r>
            <a:rPr lang="en-US" sz="5300" kern="1200" dirty="0"/>
            <a:t>4.0</a:t>
          </a:r>
          <a:endParaRPr lang="en-IN" sz="5300" kern="1200" dirty="0"/>
        </a:p>
      </dsp:txBody>
      <dsp:txXfrm>
        <a:off x="193961" y="764644"/>
        <a:ext cx="932556" cy="932556"/>
      </dsp:txXfrm>
    </dsp:sp>
    <dsp:sp modelId="{77236082-0D53-4FDA-8C78-E663D7CC61BC}">
      <dsp:nvSpPr>
        <dsp:cNvPr id="0" name=""/>
        <dsp:cNvSpPr/>
      </dsp:nvSpPr>
      <dsp:spPr>
        <a:xfrm>
          <a:off x="4352977" y="1099039"/>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Introduction of advanced analytics and insights dashboard for users to track gesture usage, trends, and personalization.</a:t>
          </a:r>
          <a:endParaRPr lang="en-IN" sz="1200" kern="1200" dirty="0"/>
        </a:p>
      </dsp:txBody>
      <dsp:txXfrm>
        <a:off x="4669498" y="1099039"/>
        <a:ext cx="1661731" cy="1319494"/>
      </dsp:txXfrm>
    </dsp:sp>
    <dsp:sp modelId="{93BD6A29-B832-474F-B98B-E3E6A4C8B4F3}">
      <dsp:nvSpPr>
        <dsp:cNvPr id="0" name=""/>
        <dsp:cNvSpPr/>
      </dsp:nvSpPr>
      <dsp:spPr>
        <a:xfrm>
          <a:off x="4352977" y="2418533"/>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Collaboration with hardware manufacturers for optimized integration with cutting-edge devices and sensors.</a:t>
          </a:r>
          <a:endParaRPr lang="en-IN" sz="1200" kern="1200" dirty="0"/>
        </a:p>
      </dsp:txBody>
      <dsp:txXfrm>
        <a:off x="4669498" y="2418533"/>
        <a:ext cx="1661731" cy="1319494"/>
      </dsp:txXfrm>
    </dsp:sp>
    <dsp:sp modelId="{4B958C80-4CE5-46D6-8CC5-7D379DB43ACF}">
      <dsp:nvSpPr>
        <dsp:cNvPr id="0" name=""/>
        <dsp:cNvSpPr/>
      </dsp:nvSpPr>
      <dsp:spPr>
        <a:xfrm>
          <a:off x="3297909" y="571505"/>
          <a:ext cx="1318834" cy="131883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r>
            <a:rPr lang="en-US" sz="5300" kern="1200" dirty="0"/>
            <a:t>4.1</a:t>
          </a:r>
          <a:endParaRPr lang="en-IN" sz="5300" kern="1200" dirty="0"/>
        </a:p>
      </dsp:txBody>
      <dsp:txXfrm>
        <a:off x="3491048" y="764644"/>
        <a:ext cx="932556" cy="932556"/>
      </dsp:txXfrm>
    </dsp:sp>
    <dsp:sp modelId="{396BC20F-6A7A-4A25-BE5D-3955A861BEDF}">
      <dsp:nvSpPr>
        <dsp:cNvPr id="0" name=""/>
        <dsp:cNvSpPr/>
      </dsp:nvSpPr>
      <dsp:spPr>
        <a:xfrm>
          <a:off x="7650064" y="1099039"/>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a:t>Integration of blockchain technology for enhanced data security, privacy, and ownership control.</a:t>
          </a:r>
          <a:endParaRPr lang="en-IN" sz="1200" kern="1200"/>
        </a:p>
      </dsp:txBody>
      <dsp:txXfrm>
        <a:off x="7966585" y="1099039"/>
        <a:ext cx="1661731" cy="1319494"/>
      </dsp:txXfrm>
    </dsp:sp>
    <dsp:sp modelId="{C91C2611-223F-41EA-80CA-8A711CBA0BBE}">
      <dsp:nvSpPr>
        <dsp:cNvPr id="0" name=""/>
        <dsp:cNvSpPr/>
      </dsp:nvSpPr>
      <dsp:spPr>
        <a:xfrm>
          <a:off x="7650064" y="2418533"/>
          <a:ext cx="1978252" cy="13194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App publication on Google Play Store for user feedback.</a:t>
          </a:r>
          <a:endParaRPr lang="en-IN" sz="1200" b="0" i="0" kern="1200" dirty="0"/>
        </a:p>
      </dsp:txBody>
      <dsp:txXfrm>
        <a:off x="7966585" y="2418533"/>
        <a:ext cx="1661731" cy="1319494"/>
      </dsp:txXfrm>
    </dsp:sp>
    <dsp:sp modelId="{A15DEE70-87FA-4349-A9F5-91231D7F9EEC}">
      <dsp:nvSpPr>
        <dsp:cNvPr id="0" name=""/>
        <dsp:cNvSpPr/>
      </dsp:nvSpPr>
      <dsp:spPr>
        <a:xfrm>
          <a:off x="6594997" y="571505"/>
          <a:ext cx="1318834" cy="131883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r>
            <a:rPr lang="en-US" sz="5300" kern="1200" dirty="0"/>
            <a:t>4.2</a:t>
          </a:r>
          <a:endParaRPr lang="en-IN" sz="5300" kern="1200" dirty="0"/>
        </a:p>
      </dsp:txBody>
      <dsp:txXfrm>
        <a:off x="6788136" y="764644"/>
        <a:ext cx="932556" cy="932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8FB29-36B2-47BA-B342-6804D180C79C}">
      <dsp:nvSpPr>
        <dsp:cNvPr id="0" name=""/>
        <dsp:cNvSpPr/>
      </dsp:nvSpPr>
      <dsp:spPr>
        <a:xfrm>
          <a:off x="0" y="216758"/>
          <a:ext cx="2647641" cy="337709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91609-BBE3-482F-AD25-24BB56013903}">
      <dsp:nvSpPr>
        <dsp:cNvPr id="0" name=""/>
        <dsp:cNvSpPr/>
      </dsp:nvSpPr>
      <dsp:spPr>
        <a:xfrm>
          <a:off x="365128" y="3017645"/>
          <a:ext cx="2038683" cy="392445"/>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Advait Gaur (B22CS004) </a:t>
          </a:r>
          <a:endParaRPr lang="en-IN" sz="1300" kern="1200" dirty="0">
            <a:solidFill>
              <a:schemeClr val="tx1"/>
            </a:solidFill>
          </a:endParaRPr>
        </a:p>
      </dsp:txBody>
      <dsp:txXfrm>
        <a:off x="365128" y="3017645"/>
        <a:ext cx="2038683" cy="392445"/>
      </dsp:txXfrm>
    </dsp:sp>
    <dsp:sp modelId="{CDB5B21A-9F61-4050-A57D-F185E18E9AF8}">
      <dsp:nvSpPr>
        <dsp:cNvPr id="0" name=""/>
        <dsp:cNvSpPr/>
      </dsp:nvSpPr>
      <dsp:spPr>
        <a:xfrm>
          <a:off x="2268065" y="84613"/>
          <a:ext cx="911815" cy="911815"/>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0A539B-945B-467F-857D-8EC0E6832E6F}">
      <dsp:nvSpPr>
        <dsp:cNvPr id="0" name=""/>
        <dsp:cNvSpPr/>
      </dsp:nvSpPr>
      <dsp:spPr>
        <a:xfrm>
          <a:off x="3179880" y="84613"/>
          <a:ext cx="2328738"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None/>
          </a:pPr>
          <a:r>
            <a:rPr lang="en-US" sz="1300" b="0" i="0" kern="1200" dirty="0"/>
            <a:t>Developed gesture recognition models using YOLOv8, Haar Cascade, and TensorFlow Lite with EfficientDet-D0</a:t>
          </a:r>
          <a:endParaRPr lang="en-IN" sz="1300" kern="1200" dirty="0"/>
        </a:p>
      </dsp:txBody>
      <dsp:txXfrm>
        <a:off x="3179880" y="84613"/>
        <a:ext cx="2328738" cy="911815"/>
      </dsp:txXfrm>
    </dsp:sp>
    <dsp:sp modelId="{AA1D40A0-6C1F-4A24-BFE8-1ECBF427BFE9}">
      <dsp:nvSpPr>
        <dsp:cNvPr id="0" name=""/>
        <dsp:cNvSpPr/>
      </dsp:nvSpPr>
      <dsp:spPr>
        <a:xfrm>
          <a:off x="2268065" y="1160554"/>
          <a:ext cx="911815" cy="911815"/>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09F2BC-A15B-483D-A741-2A9C9FB4FE74}">
      <dsp:nvSpPr>
        <dsp:cNvPr id="0" name=""/>
        <dsp:cNvSpPr/>
      </dsp:nvSpPr>
      <dsp:spPr>
        <a:xfrm>
          <a:off x="3179880" y="1160554"/>
          <a:ext cx="2328738"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Improved real-life implementation and user interaction through different models.</a:t>
          </a:r>
          <a:endParaRPr lang="en-IN" sz="1300" kern="1200" dirty="0"/>
        </a:p>
      </dsp:txBody>
      <dsp:txXfrm>
        <a:off x="3179880" y="1160554"/>
        <a:ext cx="2328738" cy="911815"/>
      </dsp:txXfrm>
    </dsp:sp>
    <dsp:sp modelId="{5FAFE714-0E9E-44B1-B6C7-2EDBA85EF3E3}">
      <dsp:nvSpPr>
        <dsp:cNvPr id="0" name=""/>
        <dsp:cNvSpPr/>
      </dsp:nvSpPr>
      <dsp:spPr>
        <a:xfrm>
          <a:off x="2268065" y="2236496"/>
          <a:ext cx="911815" cy="911815"/>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957CB-B0A5-40AA-B31E-1B193DF742CD}">
      <dsp:nvSpPr>
        <dsp:cNvPr id="0" name=""/>
        <dsp:cNvSpPr/>
      </dsp:nvSpPr>
      <dsp:spPr>
        <a:xfrm>
          <a:off x="3179880" y="2236496"/>
          <a:ext cx="2328738"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Documented the functionality, user interfaces, hardware/software interfaces, and communication protocols of the app.</a:t>
          </a:r>
          <a:endParaRPr lang="en-IN" sz="1300" kern="1200" dirty="0"/>
        </a:p>
      </dsp:txBody>
      <dsp:txXfrm>
        <a:off x="3179880" y="2236496"/>
        <a:ext cx="2328738" cy="911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8FB29-36B2-47BA-B342-6804D180C79C}">
      <dsp:nvSpPr>
        <dsp:cNvPr id="0" name=""/>
        <dsp:cNvSpPr/>
      </dsp:nvSpPr>
      <dsp:spPr>
        <a:xfrm>
          <a:off x="169969" y="216758"/>
          <a:ext cx="2647641" cy="337709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91609-BBE3-482F-AD25-24BB56013903}">
      <dsp:nvSpPr>
        <dsp:cNvPr id="0" name=""/>
        <dsp:cNvSpPr/>
      </dsp:nvSpPr>
      <dsp:spPr>
        <a:xfrm>
          <a:off x="391346" y="3017625"/>
          <a:ext cx="2038683" cy="392445"/>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Aniket Singh(B22CS009) </a:t>
          </a:r>
          <a:endParaRPr lang="en-IN" sz="1300" kern="1200" dirty="0">
            <a:solidFill>
              <a:schemeClr val="tx1"/>
            </a:solidFill>
          </a:endParaRPr>
        </a:p>
      </dsp:txBody>
      <dsp:txXfrm>
        <a:off x="391346" y="3017625"/>
        <a:ext cx="2038683" cy="392445"/>
      </dsp:txXfrm>
    </dsp:sp>
    <dsp:sp modelId="{CDB5B21A-9F61-4050-A57D-F185E18E9AF8}">
      <dsp:nvSpPr>
        <dsp:cNvPr id="0" name=""/>
        <dsp:cNvSpPr/>
      </dsp:nvSpPr>
      <dsp:spPr>
        <a:xfrm>
          <a:off x="2453443" y="84613"/>
          <a:ext cx="911815" cy="911815"/>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0A539B-945B-467F-857D-8EC0E6832E6F}">
      <dsp:nvSpPr>
        <dsp:cNvPr id="0" name=""/>
        <dsp:cNvSpPr/>
      </dsp:nvSpPr>
      <dsp:spPr>
        <a:xfrm>
          <a:off x="3365259" y="84613"/>
          <a:ext cx="1957982"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None/>
          </a:pPr>
          <a:r>
            <a:rPr lang="en-US" sz="1300" b="0" i="0" kern="1200" dirty="0"/>
            <a:t>Implemented the app using Kotlin programming language, ensuring efficient and effective development.</a:t>
          </a:r>
          <a:endParaRPr lang="en-IN" sz="1300" kern="1200" dirty="0"/>
        </a:p>
      </dsp:txBody>
      <dsp:txXfrm>
        <a:off x="3365259" y="84613"/>
        <a:ext cx="1957982" cy="911815"/>
      </dsp:txXfrm>
    </dsp:sp>
    <dsp:sp modelId="{AA1D40A0-6C1F-4A24-BFE8-1ECBF427BFE9}">
      <dsp:nvSpPr>
        <dsp:cNvPr id="0" name=""/>
        <dsp:cNvSpPr/>
      </dsp:nvSpPr>
      <dsp:spPr>
        <a:xfrm>
          <a:off x="2453443" y="1160554"/>
          <a:ext cx="911815" cy="911815"/>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09F2BC-A15B-483D-A741-2A9C9FB4FE74}">
      <dsp:nvSpPr>
        <dsp:cNvPr id="0" name=""/>
        <dsp:cNvSpPr/>
      </dsp:nvSpPr>
      <dsp:spPr>
        <a:xfrm>
          <a:off x="3365259" y="1160554"/>
          <a:ext cx="1957982"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Conducted rigorous testing procedures to validate the functionality, performance, and reliability of the app</a:t>
          </a:r>
          <a:endParaRPr lang="en-IN" sz="1300" kern="1200" dirty="0"/>
        </a:p>
      </dsp:txBody>
      <dsp:txXfrm>
        <a:off x="3365259" y="1160554"/>
        <a:ext cx="1957982" cy="911815"/>
      </dsp:txXfrm>
    </dsp:sp>
    <dsp:sp modelId="{5FAFE714-0E9E-44B1-B6C7-2EDBA85EF3E3}">
      <dsp:nvSpPr>
        <dsp:cNvPr id="0" name=""/>
        <dsp:cNvSpPr/>
      </dsp:nvSpPr>
      <dsp:spPr>
        <a:xfrm>
          <a:off x="2453443" y="2236496"/>
          <a:ext cx="911815" cy="911815"/>
        </a:xfrm>
        <a:prstGeom prst="ellipse">
          <a:avLst/>
        </a:prstGeom>
        <a:blipFill rotWithShape="1">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957CB-B0A5-40AA-B31E-1B193DF742CD}">
      <dsp:nvSpPr>
        <dsp:cNvPr id="0" name=""/>
        <dsp:cNvSpPr/>
      </dsp:nvSpPr>
      <dsp:spPr>
        <a:xfrm>
          <a:off x="3365259" y="2236496"/>
          <a:ext cx="1957982" cy="9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16510" rIns="33020" bIns="1651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Documented the app environment, including the development setup, dependencies, and required configurations.</a:t>
          </a:r>
          <a:endParaRPr lang="en-IN" sz="1300" kern="1200" dirty="0"/>
        </a:p>
      </dsp:txBody>
      <dsp:txXfrm>
        <a:off x="3365259" y="2236496"/>
        <a:ext cx="1957982" cy="9118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3B4BDB-361B-43E4-8CBD-CECFEB8BD591}"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65308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13031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013276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51487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550427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3B4BDB-361B-43E4-8CBD-CECFEB8BD591}" type="datetimeFigureOut">
              <a:rPr lang="en-IN" smtClean="0"/>
              <a:t>27-04-2024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2461358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3B4BDB-361B-43E4-8CBD-CECFEB8BD591}" type="datetimeFigureOut">
              <a:rPr lang="en-IN" smtClean="0"/>
              <a:t>27-04-2024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99357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3B4BDB-361B-43E4-8CBD-CECFEB8BD591}"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3175721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3B4BDB-361B-43E4-8CBD-CECFEB8BD591}"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99441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3B4BDB-361B-43E4-8CBD-CECFEB8BD591}"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629579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3B4BDB-361B-43E4-8CBD-CECFEB8BD591}" type="datetimeFigureOut">
              <a:rPr lang="en-IN" smtClean="0"/>
              <a:t>27-04-2024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72897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282249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3B4BDB-361B-43E4-8CBD-CECFEB8BD591}" type="datetimeFigureOut">
              <a:rPr lang="en-IN" smtClean="0"/>
              <a:t>27-04-2024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61451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3B4BDB-361B-43E4-8CBD-CECFEB8BD591}" type="datetimeFigureOut">
              <a:rPr lang="en-IN" smtClean="0"/>
              <a:t>27-04-2024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201933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3B4BDB-361B-43E4-8CBD-CECFEB8BD591}" type="datetimeFigureOut">
              <a:rPr lang="en-IN" smtClean="0"/>
              <a:t>27-04-2024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389738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2510576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3B4BDB-361B-43E4-8CBD-CECFEB8BD591}" type="datetimeFigureOut">
              <a:rPr lang="en-IN" smtClean="0"/>
              <a:t>27-04-2024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D34576-6140-4798-AAE2-5DDD81D9A2E4}" type="slidenum">
              <a:rPr lang="en-IN" smtClean="0"/>
              <a:t>‹#›</a:t>
            </a:fld>
            <a:endParaRPr lang="en-IN"/>
          </a:p>
        </p:txBody>
      </p:sp>
    </p:spTree>
    <p:extLst>
      <p:ext uri="{BB962C8B-B14F-4D97-AF65-F5344CB8AC3E}">
        <p14:creationId xmlns:p14="http://schemas.microsoft.com/office/powerpoint/2010/main" val="153531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E3B4BDB-361B-43E4-8CBD-CECFEB8BD591}" type="datetimeFigureOut">
              <a:rPr lang="en-IN" smtClean="0"/>
              <a:t>27-04-2024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D34576-6140-4798-AAE2-5DDD81D9A2E4}" type="slidenum">
              <a:rPr lang="en-IN" smtClean="0"/>
              <a:t>‹#›</a:t>
            </a:fld>
            <a:endParaRPr lang="en-IN"/>
          </a:p>
        </p:txBody>
      </p:sp>
    </p:spTree>
    <p:extLst>
      <p:ext uri="{BB962C8B-B14F-4D97-AF65-F5344CB8AC3E}">
        <p14:creationId xmlns:p14="http://schemas.microsoft.com/office/powerpoint/2010/main" val="76972924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hart" Target="../charts/chart1.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FACCBF3-55E1-2839-D677-9C4AA48BFDC7}"/>
              </a:ext>
            </a:extLst>
          </p:cNvPr>
          <p:cNvSpPr txBox="1"/>
          <p:nvPr/>
        </p:nvSpPr>
        <p:spPr>
          <a:xfrm>
            <a:off x="457200" y="520511"/>
            <a:ext cx="11603736" cy="5940088"/>
          </a:xfrm>
          <a:prstGeom prst="rect">
            <a:avLst/>
          </a:prstGeom>
          <a:noFill/>
        </p:spPr>
        <p:txBody>
          <a:bodyPr wrap="square">
            <a:spAutoFit/>
          </a:bodyPr>
          <a:lstStyle/>
          <a:p>
            <a:r>
              <a:rPr lang="en-US" dirty="0"/>
              <a:t>									 </a:t>
            </a:r>
            <a:r>
              <a:rPr lang="en-US" sz="4400" b="1" u="sng" dirty="0"/>
              <a:t>Clarity</a:t>
            </a:r>
            <a:endParaRPr lang="en-US" sz="3600" b="1" u="sng" dirty="0"/>
          </a:p>
          <a:p>
            <a:endParaRPr lang="en-US" b="1" u="sng" dirty="0"/>
          </a:p>
          <a:p>
            <a:r>
              <a:rPr lang="en-US" sz="1600" dirty="0"/>
              <a:t>The Gesture-Based Selfie Capture App represents a cutting-edge solution designed to revolutionize the way users interact with mobile devices for capturing selfies. In this section, we will delve into the clarity of the project, ensuring that all aspects are comprehensively understood.</a:t>
            </a:r>
          </a:p>
          <a:p>
            <a:endParaRPr lang="en-US" dirty="0"/>
          </a:p>
          <a:p>
            <a:r>
              <a:rPr lang="en-US" b="1" u="sng" dirty="0"/>
              <a:t>Introduction</a:t>
            </a:r>
          </a:p>
          <a:p>
            <a:endParaRPr lang="en-US" dirty="0"/>
          </a:p>
          <a:p>
            <a:r>
              <a:rPr lang="en-US" dirty="0"/>
              <a:t>The introduction of the app must be clear and concise, highlighting its primary purpose and functionality. It should address the need for a more engaging and efficient way to capture selfies by leveraging gesture recognition technology. The introduction should also touch upon the importance of user experience and how the app aims to enhance it through innovative features.</a:t>
            </a:r>
          </a:p>
          <a:p>
            <a:endParaRPr lang="en-US" dirty="0"/>
          </a:p>
          <a:p>
            <a:r>
              <a:rPr lang="en-US" dirty="0"/>
              <a:t>To ensure clarity, the presentation should be structured into distinct sections, each focusing on a specific aspect of the app:</a:t>
            </a:r>
          </a:p>
          <a:p>
            <a:endParaRPr lang="en-US" dirty="0"/>
          </a:p>
          <a:p>
            <a:r>
              <a:rPr lang="en-US" i="1" dirty="0"/>
              <a:t>System Features</a:t>
            </a:r>
            <a:r>
              <a:rPr lang="en-US" dirty="0"/>
              <a:t>: Describe the key features of the app, such as gesture detection and selfie capture functionalities.</a:t>
            </a:r>
          </a:p>
          <a:p>
            <a:r>
              <a:rPr lang="en-US" i="1" dirty="0"/>
              <a:t>Interfaces</a:t>
            </a:r>
            <a:r>
              <a:rPr lang="en-US" dirty="0"/>
              <a:t>: Explain the various interfaces involved, including user interfaces, hardware interfaces, software interfaces.</a:t>
            </a:r>
          </a:p>
        </p:txBody>
      </p:sp>
    </p:spTree>
    <p:extLst>
      <p:ext uri="{BB962C8B-B14F-4D97-AF65-F5344CB8AC3E}">
        <p14:creationId xmlns:p14="http://schemas.microsoft.com/office/powerpoint/2010/main" val="150293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B2181-A076-8ACF-BC0D-9F66E49B0E2A}"/>
              </a:ext>
            </a:extLst>
          </p:cNvPr>
          <p:cNvSpPr txBox="1"/>
          <p:nvPr/>
        </p:nvSpPr>
        <p:spPr>
          <a:xfrm>
            <a:off x="73151" y="631916"/>
            <a:ext cx="12045696" cy="1631216"/>
          </a:xfrm>
          <a:prstGeom prst="rect">
            <a:avLst/>
          </a:prstGeom>
          <a:noFill/>
        </p:spPr>
        <p:txBody>
          <a:bodyPr wrap="square">
            <a:spAutoFit/>
          </a:bodyPr>
          <a:lstStyle/>
          <a:p>
            <a:r>
              <a:rPr lang="en-US" dirty="0"/>
              <a:t>Versioning:</a:t>
            </a:r>
          </a:p>
          <a:p>
            <a:endParaRPr lang="en-US" sz="1600" dirty="0"/>
          </a:p>
          <a:p>
            <a:r>
              <a:rPr lang="en-US" sz="1600" dirty="0"/>
              <a:t>The Gesture-Based Selfie Capture App follows a structured versioning system to track its progress and evolution. The versioning scheme includes incremental updates and major releases, ensuring continuous improvement and enhancement of features. Here's an overview of the versioning history:</a:t>
            </a:r>
          </a:p>
          <a:p>
            <a:endParaRPr lang="en-US" dirty="0"/>
          </a:p>
        </p:txBody>
      </p:sp>
      <p:sp>
        <p:nvSpPr>
          <p:cNvPr id="6" name="TextBox 5">
            <a:extLst>
              <a:ext uri="{FF2B5EF4-FFF2-40B4-BE49-F238E27FC236}">
                <a16:creationId xmlns:a16="http://schemas.microsoft.com/office/drawing/2014/main" id="{C598140D-FFC7-0B6A-6FDA-6F28829EEEC6}"/>
              </a:ext>
            </a:extLst>
          </p:cNvPr>
          <p:cNvSpPr txBox="1"/>
          <p:nvPr/>
        </p:nvSpPr>
        <p:spPr>
          <a:xfrm>
            <a:off x="4246390" y="108696"/>
            <a:ext cx="3699219" cy="523220"/>
          </a:xfrm>
          <a:prstGeom prst="rect">
            <a:avLst/>
          </a:prstGeom>
          <a:noFill/>
        </p:spPr>
        <p:txBody>
          <a:bodyPr wrap="square">
            <a:spAutoFit/>
          </a:bodyPr>
          <a:lstStyle/>
          <a:p>
            <a:r>
              <a:rPr lang="en-US" sz="2800" b="1" dirty="0"/>
              <a:t>Progress Trajectory </a:t>
            </a:r>
          </a:p>
        </p:txBody>
      </p:sp>
      <p:graphicFrame>
        <p:nvGraphicFramePr>
          <p:cNvPr id="7" name="Diagram 6">
            <a:extLst>
              <a:ext uri="{FF2B5EF4-FFF2-40B4-BE49-F238E27FC236}">
                <a16:creationId xmlns:a16="http://schemas.microsoft.com/office/drawing/2014/main" id="{060FEB26-B51A-97AC-BF0D-24D2F1651AE9}"/>
              </a:ext>
            </a:extLst>
          </p:cNvPr>
          <p:cNvGraphicFramePr/>
          <p:nvPr>
            <p:extLst>
              <p:ext uri="{D42A27DB-BD31-4B8C-83A1-F6EECF244321}">
                <p14:modId xmlns:p14="http://schemas.microsoft.com/office/powerpoint/2010/main" val="3965337381"/>
              </p:ext>
            </p:extLst>
          </p:nvPr>
        </p:nvGraphicFramePr>
        <p:xfrm>
          <a:off x="226244" y="2263131"/>
          <a:ext cx="5571242" cy="3656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F4AA6C78-D84B-6BF5-4209-CA4BAC32F576}"/>
              </a:ext>
            </a:extLst>
          </p:cNvPr>
          <p:cNvGraphicFramePr/>
          <p:nvPr>
            <p:extLst>
              <p:ext uri="{D42A27DB-BD31-4B8C-83A1-F6EECF244321}">
                <p14:modId xmlns:p14="http://schemas.microsoft.com/office/powerpoint/2010/main" val="1973050884"/>
              </p:ext>
            </p:extLst>
          </p:nvPr>
        </p:nvGraphicFramePr>
        <p:xfrm>
          <a:off x="6165130" y="2530718"/>
          <a:ext cx="5684363" cy="30876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6001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31FC64B-5D4B-D7DC-CB1B-1A7FBDFA2CB7}"/>
              </a:ext>
            </a:extLst>
          </p:cNvPr>
          <p:cNvGraphicFramePr/>
          <p:nvPr>
            <p:extLst>
              <p:ext uri="{D42A27DB-BD31-4B8C-83A1-F6EECF244321}">
                <p14:modId xmlns:p14="http://schemas.microsoft.com/office/powerpoint/2010/main" val="3952613265"/>
              </p:ext>
            </p:extLst>
          </p:nvPr>
        </p:nvGraphicFramePr>
        <p:xfrm>
          <a:off x="2721990" y="373947"/>
          <a:ext cx="6748020" cy="213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hart 4">
            <a:extLst>
              <a:ext uri="{FF2B5EF4-FFF2-40B4-BE49-F238E27FC236}">
                <a16:creationId xmlns:a16="http://schemas.microsoft.com/office/drawing/2014/main" id="{EEB717E4-90EC-8D12-A430-5C0437E47C23}"/>
              </a:ext>
            </a:extLst>
          </p:cNvPr>
          <p:cNvGraphicFramePr>
            <a:graphicFrameLocks/>
          </p:cNvGraphicFramePr>
          <p:nvPr>
            <p:extLst>
              <p:ext uri="{D42A27DB-BD31-4B8C-83A1-F6EECF244321}">
                <p14:modId xmlns:p14="http://schemas.microsoft.com/office/powerpoint/2010/main" val="888659269"/>
              </p:ext>
            </p:extLst>
          </p:nvPr>
        </p:nvGraphicFramePr>
        <p:xfrm>
          <a:off x="3236259" y="3065929"/>
          <a:ext cx="7749079" cy="3679412"/>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Box 6">
            <a:extLst>
              <a:ext uri="{FF2B5EF4-FFF2-40B4-BE49-F238E27FC236}">
                <a16:creationId xmlns:a16="http://schemas.microsoft.com/office/drawing/2014/main" id="{82851296-2DE7-012D-477A-B58412703540}"/>
              </a:ext>
            </a:extLst>
          </p:cNvPr>
          <p:cNvSpPr txBox="1"/>
          <p:nvPr/>
        </p:nvSpPr>
        <p:spPr>
          <a:xfrm>
            <a:off x="785208" y="4040097"/>
            <a:ext cx="2190047" cy="584775"/>
          </a:xfrm>
          <a:prstGeom prst="rect">
            <a:avLst/>
          </a:prstGeom>
          <a:noFill/>
        </p:spPr>
        <p:txBody>
          <a:bodyPr wrap="square">
            <a:spAutoFit/>
          </a:bodyPr>
          <a:lstStyle/>
          <a:p>
            <a:r>
              <a:rPr lang="en-US" sz="3200" dirty="0"/>
              <a:t>Roadmap</a:t>
            </a:r>
          </a:p>
        </p:txBody>
      </p:sp>
    </p:spTree>
    <p:extLst>
      <p:ext uri="{BB962C8B-B14F-4D97-AF65-F5344CB8AC3E}">
        <p14:creationId xmlns:p14="http://schemas.microsoft.com/office/powerpoint/2010/main" val="3482686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7F9BBF-BD13-B7A9-9C76-1766A7ECCB81}"/>
              </a:ext>
            </a:extLst>
          </p:cNvPr>
          <p:cNvPicPr>
            <a:picLocks noChangeAspect="1"/>
          </p:cNvPicPr>
          <p:nvPr/>
        </p:nvPicPr>
        <p:blipFill>
          <a:blip r:embed="rId2"/>
          <a:stretch>
            <a:fillRect/>
          </a:stretch>
        </p:blipFill>
        <p:spPr>
          <a:xfrm>
            <a:off x="393192" y="291003"/>
            <a:ext cx="5449824" cy="6275994"/>
          </a:xfrm>
          <a:prstGeom prst="rect">
            <a:avLst/>
          </a:prstGeom>
        </p:spPr>
      </p:pic>
      <p:sp>
        <p:nvSpPr>
          <p:cNvPr id="9" name="TextBox 8">
            <a:extLst>
              <a:ext uri="{FF2B5EF4-FFF2-40B4-BE49-F238E27FC236}">
                <a16:creationId xmlns:a16="http://schemas.microsoft.com/office/drawing/2014/main" id="{C188D1FD-9A8F-4181-60F5-770499C67B2D}"/>
              </a:ext>
            </a:extLst>
          </p:cNvPr>
          <p:cNvSpPr txBox="1"/>
          <p:nvPr/>
        </p:nvSpPr>
        <p:spPr>
          <a:xfrm>
            <a:off x="5916168" y="1447490"/>
            <a:ext cx="6094476" cy="2308324"/>
          </a:xfrm>
          <a:prstGeom prst="rect">
            <a:avLst/>
          </a:prstGeom>
          <a:noFill/>
        </p:spPr>
        <p:txBody>
          <a:bodyPr wrap="square">
            <a:spAutoFit/>
          </a:bodyPr>
          <a:lstStyle/>
          <a:p>
            <a:r>
              <a:rPr lang="en-US" dirty="0"/>
              <a:t>We utilized Kotlin programming language along with Tensor Flow Dependency for gesture detection and image capture functionalities. Code coverage analysis was performed using the inbuilt tool provided by Android Studio, while execution time measurements were obtained through Kotlin timeit library.</a:t>
            </a:r>
          </a:p>
          <a:p>
            <a:endParaRPr lang="en-US" dirty="0"/>
          </a:p>
          <a:p>
            <a:r>
              <a:rPr lang="en-US" dirty="0"/>
              <a:t>Code Coverage Analysis:</a:t>
            </a:r>
          </a:p>
        </p:txBody>
      </p:sp>
      <p:pic>
        <p:nvPicPr>
          <p:cNvPr id="10" name="Picture 9" descr="A screenshot of a computer&#10;&#10;Description automatically generated">
            <a:extLst>
              <a:ext uri="{FF2B5EF4-FFF2-40B4-BE49-F238E27FC236}">
                <a16:creationId xmlns:a16="http://schemas.microsoft.com/office/drawing/2014/main" id="{783E4E14-B506-A5B8-013D-AB1B79DC86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6168" y="3916990"/>
            <a:ext cx="5731510" cy="1493520"/>
          </a:xfrm>
          <a:prstGeom prst="rect">
            <a:avLst/>
          </a:prstGeom>
          <a:noFill/>
          <a:ln>
            <a:noFill/>
          </a:ln>
        </p:spPr>
      </p:pic>
    </p:spTree>
    <p:extLst>
      <p:ext uri="{BB962C8B-B14F-4D97-AF65-F5344CB8AC3E}">
        <p14:creationId xmlns:p14="http://schemas.microsoft.com/office/powerpoint/2010/main" val="1581766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C9300B-143D-190F-89F7-480EE80FAA45}"/>
              </a:ext>
            </a:extLst>
          </p:cNvPr>
          <p:cNvSpPr txBox="1"/>
          <p:nvPr/>
        </p:nvSpPr>
        <p:spPr>
          <a:xfrm>
            <a:off x="971549" y="271504"/>
            <a:ext cx="6094476"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Execution Time Taken by each model:</a:t>
            </a:r>
          </a:p>
        </p:txBody>
      </p:sp>
      <p:pic>
        <p:nvPicPr>
          <p:cNvPr id="8" name="Picture 7" descr="A screenshot of a computer&#10;&#10;Description automatically generated">
            <a:extLst>
              <a:ext uri="{FF2B5EF4-FFF2-40B4-BE49-F238E27FC236}">
                <a16:creationId xmlns:a16="http://schemas.microsoft.com/office/drawing/2014/main" id="{B0FED109-1293-75B2-DC9F-80BA2A500D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49" y="785001"/>
            <a:ext cx="9920593" cy="1567335"/>
          </a:xfrm>
          <a:prstGeom prst="rect">
            <a:avLst/>
          </a:prstGeom>
          <a:noFill/>
          <a:ln>
            <a:noFill/>
          </a:ln>
        </p:spPr>
      </p:pic>
      <p:pic>
        <p:nvPicPr>
          <p:cNvPr id="9" name="Picture 8" descr="A screen shot of a computer&#10;&#10;Description automatically generated">
            <a:extLst>
              <a:ext uri="{FF2B5EF4-FFF2-40B4-BE49-F238E27FC236}">
                <a16:creationId xmlns:a16="http://schemas.microsoft.com/office/drawing/2014/main" id="{85548DFE-E7AD-D1FB-88A8-F69C0BB20E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49" y="2570923"/>
            <a:ext cx="8686233" cy="1078802"/>
          </a:xfrm>
          <a:prstGeom prst="rect">
            <a:avLst/>
          </a:prstGeom>
          <a:noFill/>
          <a:ln>
            <a:noFill/>
          </a:ln>
        </p:spPr>
      </p:pic>
      <p:pic>
        <p:nvPicPr>
          <p:cNvPr id="10" name="Picture 9">
            <a:extLst>
              <a:ext uri="{FF2B5EF4-FFF2-40B4-BE49-F238E27FC236}">
                <a16:creationId xmlns:a16="http://schemas.microsoft.com/office/drawing/2014/main" id="{55F02BA5-26DA-D9C4-D00B-4C4AB5F75C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9" y="3913572"/>
            <a:ext cx="10086378" cy="711835"/>
          </a:xfrm>
          <a:prstGeom prst="rect">
            <a:avLst/>
          </a:prstGeom>
          <a:noFill/>
          <a:ln>
            <a:noFill/>
          </a:ln>
        </p:spPr>
      </p:pic>
      <p:graphicFrame>
        <p:nvGraphicFramePr>
          <p:cNvPr id="11" name="Table 10">
            <a:extLst>
              <a:ext uri="{FF2B5EF4-FFF2-40B4-BE49-F238E27FC236}">
                <a16:creationId xmlns:a16="http://schemas.microsoft.com/office/drawing/2014/main" id="{6A04FF7E-9D2B-C49D-01D4-0035D9660F74}"/>
              </a:ext>
            </a:extLst>
          </p:cNvPr>
          <p:cNvGraphicFramePr>
            <a:graphicFrameLocks noGrp="1"/>
          </p:cNvGraphicFramePr>
          <p:nvPr>
            <p:extLst>
              <p:ext uri="{D42A27DB-BD31-4B8C-83A1-F6EECF244321}">
                <p14:modId xmlns:p14="http://schemas.microsoft.com/office/powerpoint/2010/main" val="1445437368"/>
              </p:ext>
            </p:extLst>
          </p:nvPr>
        </p:nvGraphicFramePr>
        <p:xfrm>
          <a:off x="971549" y="5142325"/>
          <a:ext cx="5725160" cy="838200"/>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2351046807"/>
                    </a:ext>
                  </a:extLst>
                </a:gridCol>
                <a:gridCol w="2862580">
                  <a:extLst>
                    <a:ext uri="{9D8B030D-6E8A-4147-A177-3AD203B41FA5}">
                      <a16:colId xmlns:a16="http://schemas.microsoft.com/office/drawing/2014/main" val="1581296404"/>
                    </a:ext>
                  </a:extLst>
                </a:gridCol>
              </a:tblGrid>
              <a:tr h="0">
                <a:tc>
                  <a:txBody>
                    <a:bodyPr/>
                    <a:lstStyle/>
                    <a:p>
                      <a:r>
                        <a:rPr lang="en-IN" sz="1100" kern="100">
                          <a:effectLst/>
                        </a:rPr>
                        <a:t>Model Name</a:t>
                      </a:r>
                      <a:endParaRPr lang="en-IN" sz="1100" kern="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IN" sz="1100" kern="100" dirty="0">
                          <a:effectLst/>
                        </a:rPr>
                        <a:t>Average Execution Time (in millisecond)</a:t>
                      </a:r>
                      <a:endParaRPr lang="en-IN" sz="1100" kern="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264257590"/>
                  </a:ext>
                </a:extLst>
              </a:tr>
              <a:tr h="0">
                <a:tc>
                  <a:txBody>
                    <a:bodyPr/>
                    <a:lstStyle/>
                    <a:p>
                      <a:r>
                        <a:rPr lang="en-IN" sz="1100" kern="100">
                          <a:effectLst/>
                        </a:rPr>
                        <a:t>Victory Symbol Detection</a:t>
                      </a:r>
                      <a:endParaRPr lang="en-IN" sz="1100" kern="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IN" sz="1100" kern="100" dirty="0">
                          <a:effectLst/>
                        </a:rPr>
                        <a:t>191</a:t>
                      </a:r>
                      <a:endParaRPr lang="en-IN" sz="1100" kern="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20381125"/>
                  </a:ext>
                </a:extLst>
              </a:tr>
              <a:tr h="0">
                <a:tc>
                  <a:txBody>
                    <a:bodyPr/>
                    <a:lstStyle/>
                    <a:p>
                      <a:r>
                        <a:rPr lang="en-IN" sz="1100" kern="100">
                          <a:effectLst/>
                        </a:rPr>
                        <a:t>Heart Symbol Detection</a:t>
                      </a:r>
                      <a:endParaRPr lang="en-IN" sz="1100" kern="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IN" sz="1100" kern="100">
                          <a:effectLst/>
                        </a:rPr>
                        <a:t>235</a:t>
                      </a:r>
                      <a:endParaRPr lang="en-IN" sz="1100" kern="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713856706"/>
                  </a:ext>
                </a:extLst>
              </a:tr>
              <a:tr h="0">
                <a:tc>
                  <a:txBody>
                    <a:bodyPr/>
                    <a:lstStyle/>
                    <a:p>
                      <a:r>
                        <a:rPr lang="en-IN" sz="1100" kern="100" dirty="0">
                          <a:effectLst/>
                        </a:rPr>
                        <a:t>Thumbs Up Detection</a:t>
                      </a:r>
                      <a:endParaRPr lang="en-IN" sz="1100" kern="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IN" sz="1100" kern="100" dirty="0">
                          <a:effectLst/>
                        </a:rPr>
                        <a:t>240</a:t>
                      </a:r>
                      <a:endParaRPr lang="en-IN" sz="1100" kern="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842947546"/>
                  </a:ext>
                </a:extLst>
              </a:tr>
            </a:tbl>
          </a:graphicData>
        </a:graphic>
      </p:graphicFrame>
    </p:spTree>
    <p:extLst>
      <p:ext uri="{BB962C8B-B14F-4D97-AF65-F5344CB8AC3E}">
        <p14:creationId xmlns:p14="http://schemas.microsoft.com/office/powerpoint/2010/main" val="163052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38BB6-0233-829D-443A-22BD5D474CBF}"/>
              </a:ext>
            </a:extLst>
          </p:cNvPr>
          <p:cNvSpPr txBox="1"/>
          <p:nvPr/>
        </p:nvSpPr>
        <p:spPr>
          <a:xfrm>
            <a:off x="661856" y="651294"/>
            <a:ext cx="4851976" cy="369332"/>
          </a:xfrm>
          <a:prstGeom prst="rect">
            <a:avLst/>
          </a:prstGeom>
          <a:noFill/>
        </p:spPr>
        <p:txBody>
          <a:bodyPr wrap="square">
            <a:spAutoFit/>
          </a:bodyPr>
          <a:lstStyle/>
          <a:p>
            <a:r>
              <a:rPr lang="en-US" dirty="0"/>
              <a:t>Planned Enhancements for Future Versions:</a:t>
            </a:r>
          </a:p>
        </p:txBody>
      </p:sp>
      <p:graphicFrame>
        <p:nvGraphicFramePr>
          <p:cNvPr id="5" name="Diagram 4">
            <a:extLst>
              <a:ext uri="{FF2B5EF4-FFF2-40B4-BE49-F238E27FC236}">
                <a16:creationId xmlns:a16="http://schemas.microsoft.com/office/drawing/2014/main" id="{3D41D014-1B62-DD9D-E68A-E6DADC16F47B}"/>
              </a:ext>
            </a:extLst>
          </p:cNvPr>
          <p:cNvGraphicFramePr/>
          <p:nvPr>
            <p:extLst>
              <p:ext uri="{D42A27DB-BD31-4B8C-83A1-F6EECF244321}">
                <p14:modId xmlns:p14="http://schemas.microsoft.com/office/powerpoint/2010/main" val="618577734"/>
              </p:ext>
            </p:extLst>
          </p:nvPr>
        </p:nvGraphicFramePr>
        <p:xfrm>
          <a:off x="904748" y="1172502"/>
          <a:ext cx="9629140" cy="4309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263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964655-52E0-2116-E338-19C9D298E7E1}"/>
              </a:ext>
            </a:extLst>
          </p:cNvPr>
          <p:cNvSpPr txBox="1"/>
          <p:nvPr/>
        </p:nvSpPr>
        <p:spPr>
          <a:xfrm>
            <a:off x="3047238" y="2274838"/>
            <a:ext cx="6094476" cy="646331"/>
          </a:xfrm>
          <a:prstGeom prst="rect">
            <a:avLst/>
          </a:prstGeom>
          <a:noFill/>
        </p:spPr>
        <p:txBody>
          <a:bodyPr wrap="square">
            <a:spAutoFit/>
          </a:bodyPr>
          <a:lstStyle/>
          <a:p>
            <a:endParaRPr lang="en-US" dirty="0"/>
          </a:p>
          <a:p>
            <a:endParaRPr lang="en-US" dirty="0"/>
          </a:p>
        </p:txBody>
      </p:sp>
      <p:sp>
        <p:nvSpPr>
          <p:cNvPr id="3" name="TextBox 2">
            <a:extLst>
              <a:ext uri="{FF2B5EF4-FFF2-40B4-BE49-F238E27FC236}">
                <a16:creationId xmlns:a16="http://schemas.microsoft.com/office/drawing/2014/main" id="{B0519775-31E8-8737-2DC1-99D833C183F4}"/>
              </a:ext>
            </a:extLst>
          </p:cNvPr>
          <p:cNvSpPr txBox="1"/>
          <p:nvPr/>
        </p:nvSpPr>
        <p:spPr>
          <a:xfrm>
            <a:off x="4934331" y="217670"/>
            <a:ext cx="2320290" cy="584775"/>
          </a:xfrm>
          <a:prstGeom prst="rect">
            <a:avLst/>
          </a:prstGeom>
          <a:noFill/>
        </p:spPr>
        <p:txBody>
          <a:bodyPr wrap="square">
            <a:spAutoFit/>
          </a:bodyPr>
          <a:lstStyle/>
          <a:p>
            <a:r>
              <a:rPr lang="en-US" sz="3200" dirty="0"/>
              <a:t>Conclusion</a:t>
            </a:r>
            <a:endParaRPr lang="en-IN" sz="3200" dirty="0"/>
          </a:p>
        </p:txBody>
      </p:sp>
      <p:sp>
        <p:nvSpPr>
          <p:cNvPr id="6" name="TextBox 5">
            <a:extLst>
              <a:ext uri="{FF2B5EF4-FFF2-40B4-BE49-F238E27FC236}">
                <a16:creationId xmlns:a16="http://schemas.microsoft.com/office/drawing/2014/main" id="{853711F6-6776-FF51-F3B4-300549A96E3D}"/>
              </a:ext>
            </a:extLst>
          </p:cNvPr>
          <p:cNvSpPr txBox="1"/>
          <p:nvPr/>
        </p:nvSpPr>
        <p:spPr>
          <a:xfrm>
            <a:off x="834390" y="802445"/>
            <a:ext cx="10997946" cy="2585323"/>
          </a:xfrm>
          <a:prstGeom prst="rect">
            <a:avLst/>
          </a:prstGeom>
          <a:noFill/>
        </p:spPr>
        <p:txBody>
          <a:bodyPr wrap="square">
            <a:spAutoFit/>
          </a:bodyPr>
          <a:lstStyle/>
          <a:p>
            <a:endParaRPr lang="en-US" dirty="0"/>
          </a:p>
          <a:p>
            <a:r>
              <a:rPr lang="en-US" dirty="0"/>
              <a:t>The Gesture-Based Selfie Capture App has evolved through innovation, teamwork, and user-focused design. Starting with YOLOv8 and Haar Cascade models, it now uses TensorFlow Lite with EfficientDet-D0, offering improved accuracy and customization.</a:t>
            </a:r>
          </a:p>
          <a:p>
            <a:endParaRPr lang="en-US" dirty="0"/>
          </a:p>
          <a:p>
            <a:r>
              <a:rPr lang="en-US" dirty="0"/>
              <a:t>Future plans include advanced gesture recognition, AR overlays, and social media sharing. Features like biometric authentication and voice commands will enhance security and interaction. Our commitment to user feedback ensures a cutting-edge and user-friendly experience, shaping the future of mobile photography and interaction.</a:t>
            </a:r>
            <a:endParaRPr lang="en-IN" dirty="0"/>
          </a:p>
        </p:txBody>
      </p:sp>
    </p:spTree>
    <p:extLst>
      <p:ext uri="{BB962C8B-B14F-4D97-AF65-F5344CB8AC3E}">
        <p14:creationId xmlns:p14="http://schemas.microsoft.com/office/powerpoint/2010/main" val="2247966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780EF5-67DF-AD10-66D6-0B0DF512BB3C}"/>
              </a:ext>
            </a:extLst>
          </p:cNvPr>
          <p:cNvSpPr txBox="1"/>
          <p:nvPr/>
        </p:nvSpPr>
        <p:spPr>
          <a:xfrm>
            <a:off x="5449633" y="306635"/>
            <a:ext cx="1292733" cy="584775"/>
          </a:xfrm>
          <a:prstGeom prst="rect">
            <a:avLst/>
          </a:prstGeom>
          <a:noFill/>
        </p:spPr>
        <p:txBody>
          <a:bodyPr wrap="square">
            <a:spAutoFit/>
          </a:bodyPr>
          <a:lstStyle/>
          <a:p>
            <a:r>
              <a:rPr lang="en-US" sz="3200" dirty="0"/>
              <a:t>Team</a:t>
            </a:r>
            <a:endParaRPr lang="en-IN" sz="3200" dirty="0"/>
          </a:p>
        </p:txBody>
      </p:sp>
      <p:graphicFrame>
        <p:nvGraphicFramePr>
          <p:cNvPr id="4" name="Diagram 3">
            <a:extLst>
              <a:ext uri="{FF2B5EF4-FFF2-40B4-BE49-F238E27FC236}">
                <a16:creationId xmlns:a16="http://schemas.microsoft.com/office/drawing/2014/main" id="{7199E1E7-0C66-1AE9-DC55-1C534CA004EB}"/>
              </a:ext>
            </a:extLst>
          </p:cNvPr>
          <p:cNvGraphicFramePr/>
          <p:nvPr>
            <p:extLst>
              <p:ext uri="{D42A27DB-BD31-4B8C-83A1-F6EECF244321}">
                <p14:modId xmlns:p14="http://schemas.microsoft.com/office/powerpoint/2010/main" val="2516800868"/>
              </p:ext>
            </p:extLst>
          </p:nvPr>
        </p:nvGraphicFramePr>
        <p:xfrm>
          <a:off x="511047" y="1854877"/>
          <a:ext cx="5584952" cy="3715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7496A95E-9E1C-8FDE-757D-1739C9497F50}"/>
              </a:ext>
            </a:extLst>
          </p:cNvPr>
          <p:cNvGraphicFramePr/>
          <p:nvPr>
            <p:extLst>
              <p:ext uri="{D42A27DB-BD31-4B8C-83A1-F6EECF244321}">
                <p14:modId xmlns:p14="http://schemas.microsoft.com/office/powerpoint/2010/main" val="2195088423"/>
              </p:ext>
            </p:extLst>
          </p:nvPr>
        </p:nvGraphicFramePr>
        <p:xfrm>
          <a:off x="6351016" y="1854877"/>
          <a:ext cx="5584952" cy="37151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06038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tUML diagram">
            <a:extLst>
              <a:ext uri="{FF2B5EF4-FFF2-40B4-BE49-F238E27FC236}">
                <a16:creationId xmlns:a16="http://schemas.microsoft.com/office/drawing/2014/main" id="{F540A036-7C2C-5B75-67DD-A96E6107A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27" y="411480"/>
            <a:ext cx="5353973" cy="5742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B175D85-98E2-95DD-BA40-952062A53A8A}"/>
              </a:ext>
            </a:extLst>
          </p:cNvPr>
          <p:cNvSpPr>
            <a:spLocks noChangeArrowheads="1"/>
          </p:cNvSpPr>
          <p:nvPr/>
        </p:nvSpPr>
        <p:spPr bwMode="auto">
          <a:xfrm>
            <a:off x="6096000" y="842329"/>
            <a:ext cx="5353974"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User Interaction:</a:t>
            </a:r>
            <a:r>
              <a:rPr kumimoji="0" lang="en-US" altLang="en-US" sz="1400" b="0" i="0" u="none" strike="noStrike" cap="none" normalizeH="0" baseline="0" dirty="0">
                <a:ln>
                  <a:noFill/>
                </a:ln>
                <a:solidFill>
                  <a:schemeClr val="tx1"/>
                </a:solidFill>
                <a:effectLst/>
                <a:latin typeface="Arial" panose="020B0604020202020204" pitchFamily="34" charset="0"/>
              </a:rPr>
              <a:t> The process begins with the user performing a gesture.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Gesture Detected?:</a:t>
            </a:r>
            <a:r>
              <a:rPr kumimoji="0" lang="en-US" altLang="en-US" sz="1400" b="0" i="0" u="none" strike="noStrike" cap="none" normalizeH="0" baseline="0" dirty="0">
                <a:ln>
                  <a:noFill/>
                </a:ln>
                <a:solidFill>
                  <a:schemeClr val="tx1"/>
                </a:solidFill>
                <a:effectLst/>
                <a:latin typeface="Arial" panose="020B0604020202020204" pitchFamily="34" charset="0"/>
              </a:rPr>
              <a:t> The system then determines if a gesture was detected.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Yes:</a:t>
            </a:r>
            <a:r>
              <a:rPr kumimoji="0" lang="en-US" altLang="en-US" sz="1400" b="0" i="0" u="none" strike="noStrike" cap="none" normalizeH="0" baseline="0" dirty="0">
                <a:ln>
                  <a:noFill/>
                </a:ln>
                <a:solidFill>
                  <a:schemeClr val="tx1"/>
                </a:solidFill>
                <a:effectLst/>
                <a:latin typeface="Arial" panose="020B0604020202020204" pitchFamily="34" charset="0"/>
              </a:rPr>
              <a:t> If a gesture is detected, the system triggers gesture recognition.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No:</a:t>
            </a:r>
            <a:r>
              <a:rPr kumimoji="0" lang="en-US" altLang="en-US" sz="1400" b="0" i="0" u="none" strike="noStrike" cap="none" normalizeH="0" baseline="0" dirty="0">
                <a:ln>
                  <a:noFill/>
                </a:ln>
                <a:solidFill>
                  <a:schemeClr val="tx1"/>
                </a:solidFill>
                <a:effectLst/>
                <a:latin typeface="Arial" panose="020B0604020202020204" pitchFamily="34" charset="0"/>
              </a:rPr>
              <a:t> If no gesture is detected, the system ignores the gesture.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Trigger Gesture Recognition:</a:t>
            </a:r>
            <a:r>
              <a:rPr kumimoji="0" lang="en-US" altLang="en-US" sz="1400" b="0" i="0" u="none" strike="noStrike" cap="none" normalizeH="0" baseline="0" dirty="0">
                <a:ln>
                  <a:noFill/>
                </a:ln>
                <a:solidFill>
                  <a:schemeClr val="tx1"/>
                </a:solidFill>
                <a:effectLst/>
                <a:latin typeface="Arial" panose="020B0604020202020204" pitchFamily="34" charset="0"/>
              </a:rPr>
              <a:t> If a gesture is detected, the system triggers gesture recognition to identify the specific gesture.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Capture Selfie:</a:t>
            </a:r>
            <a:r>
              <a:rPr kumimoji="0" lang="en-US" altLang="en-US" sz="1400" b="0" i="0" u="none" strike="noStrike" cap="none" normalizeH="0" baseline="0" dirty="0">
                <a:ln>
                  <a:noFill/>
                </a:ln>
                <a:solidFill>
                  <a:schemeClr val="tx1"/>
                </a:solidFill>
                <a:effectLst/>
                <a:latin typeface="Arial" panose="020B0604020202020204" pitchFamily="34" charset="0"/>
              </a:rPr>
              <a:t> Once the gesture is recognized, the system captures a selfie.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Save Selfie to Device:</a:t>
            </a:r>
            <a:r>
              <a:rPr kumimoji="0" lang="en-US" altLang="en-US" sz="1400" b="0" i="0" u="none" strike="noStrike" cap="none" normalizeH="0" baseline="0" dirty="0">
                <a:ln>
                  <a:noFill/>
                </a:ln>
                <a:solidFill>
                  <a:schemeClr val="tx1"/>
                </a:solidFill>
                <a:effectLst/>
                <a:latin typeface="Arial" panose="020B0604020202020204" pitchFamily="34" charset="0"/>
              </a:rPr>
              <a:t> The captured selfie is then saved to the user’s device.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Success?:</a:t>
            </a:r>
            <a:r>
              <a:rPr kumimoji="0" lang="en-US" altLang="en-US" sz="1400" b="0" i="0" u="none" strike="noStrike" cap="none" normalizeH="0" baseline="0" dirty="0">
                <a:ln>
                  <a:noFill/>
                </a:ln>
                <a:solidFill>
                  <a:schemeClr val="tx1"/>
                </a:solidFill>
                <a:effectLst/>
                <a:latin typeface="Arial" panose="020B0604020202020204" pitchFamily="34" charset="0"/>
              </a:rPr>
              <a:t> The system checks if the selfie was successfully saved to the device.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Yes:</a:t>
            </a:r>
            <a:r>
              <a:rPr kumimoji="0" lang="en-US" altLang="en-US" sz="1400" b="0" i="0" u="none" strike="noStrike" cap="none" normalizeH="0" baseline="0" dirty="0">
                <a:ln>
                  <a:noFill/>
                </a:ln>
                <a:solidFill>
                  <a:schemeClr val="tx1"/>
                </a:solidFill>
                <a:effectLst/>
                <a:latin typeface="Arial" panose="020B0604020202020204" pitchFamily="34" charset="0"/>
              </a:rPr>
              <a:t> If successful, the system provides real-time feedback to the user. This feedback could be visual, such as a confirmation message on the screen, or auditory, such as a chime.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No:</a:t>
            </a:r>
            <a:r>
              <a:rPr kumimoji="0" lang="en-US" altLang="en-US" sz="1400" b="0" i="0" u="none" strike="noStrike" cap="none" normalizeH="0" baseline="0" dirty="0">
                <a:ln>
                  <a:noFill/>
                </a:ln>
                <a:solidFill>
                  <a:schemeClr val="tx1"/>
                </a:solidFill>
                <a:effectLst/>
                <a:latin typeface="Arial" panose="020B0604020202020204" pitchFamily="34" charset="0"/>
              </a:rPr>
              <a:t> If unsuccessful, the system displays an error message to the user, letting them know that the selfie was not saved.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3158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ntUML diagram">
            <a:extLst>
              <a:ext uri="{FF2B5EF4-FFF2-40B4-BE49-F238E27FC236}">
                <a16:creationId xmlns:a16="http://schemas.microsoft.com/office/drawing/2014/main" id="{748685F0-F8A2-E181-F000-D056EBC06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779316"/>
            <a:ext cx="5381625" cy="3667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33965C3-52AC-F8A3-8A41-8FE24B1BAC3D}"/>
              </a:ext>
            </a:extLst>
          </p:cNvPr>
          <p:cNvSpPr txBox="1"/>
          <p:nvPr/>
        </p:nvSpPr>
        <p:spPr>
          <a:xfrm>
            <a:off x="342900" y="93349"/>
            <a:ext cx="2235708" cy="523220"/>
          </a:xfrm>
          <a:prstGeom prst="rect">
            <a:avLst/>
          </a:prstGeom>
          <a:noFill/>
        </p:spPr>
        <p:txBody>
          <a:bodyPr wrap="square">
            <a:spAutoFit/>
          </a:bodyPr>
          <a:lstStyle/>
          <a:p>
            <a:r>
              <a:rPr lang="en-IN" sz="1400" dirty="0"/>
              <a:t>Represents the user interacting with the app</a:t>
            </a:r>
          </a:p>
        </p:txBody>
      </p:sp>
      <p:sp>
        <p:nvSpPr>
          <p:cNvPr id="21" name="TextBox 20">
            <a:extLst>
              <a:ext uri="{FF2B5EF4-FFF2-40B4-BE49-F238E27FC236}">
                <a16:creationId xmlns:a16="http://schemas.microsoft.com/office/drawing/2014/main" id="{FDCF6509-BB59-EA44-ED82-CDE431089056}"/>
              </a:ext>
            </a:extLst>
          </p:cNvPr>
          <p:cNvSpPr txBox="1"/>
          <p:nvPr/>
        </p:nvSpPr>
        <p:spPr>
          <a:xfrm>
            <a:off x="2688912" y="39987"/>
            <a:ext cx="1482430" cy="954107"/>
          </a:xfrm>
          <a:prstGeom prst="rect">
            <a:avLst/>
          </a:prstGeom>
          <a:noFill/>
        </p:spPr>
        <p:txBody>
          <a:bodyPr wrap="square">
            <a:spAutoFit/>
          </a:bodyPr>
          <a:lstStyle/>
          <a:p>
            <a:r>
              <a:rPr lang="en-IN" sz="1400" dirty="0"/>
              <a:t>Represents the Gesture-Based Selfie Capture App itself</a:t>
            </a:r>
          </a:p>
        </p:txBody>
      </p:sp>
      <p:sp>
        <p:nvSpPr>
          <p:cNvPr id="24" name="TextBox 23">
            <a:extLst>
              <a:ext uri="{FF2B5EF4-FFF2-40B4-BE49-F238E27FC236}">
                <a16:creationId xmlns:a16="http://schemas.microsoft.com/office/drawing/2014/main" id="{7CCA691C-16DC-11C2-F6E0-8F971610F7D1}"/>
              </a:ext>
            </a:extLst>
          </p:cNvPr>
          <p:cNvSpPr txBox="1"/>
          <p:nvPr/>
        </p:nvSpPr>
        <p:spPr>
          <a:xfrm>
            <a:off x="4209328" y="82644"/>
            <a:ext cx="2162726" cy="738664"/>
          </a:xfrm>
          <a:prstGeom prst="rect">
            <a:avLst/>
          </a:prstGeom>
          <a:noFill/>
        </p:spPr>
        <p:txBody>
          <a:bodyPr wrap="square">
            <a:spAutoFit/>
          </a:bodyPr>
          <a:lstStyle/>
          <a:p>
            <a:r>
              <a:rPr lang="en-IN" sz="1400" dirty="0"/>
              <a:t>Represents the device's camera used for capturing selfies</a:t>
            </a:r>
          </a:p>
        </p:txBody>
      </p:sp>
      <p:sp>
        <p:nvSpPr>
          <p:cNvPr id="27" name="TextBox 26">
            <a:extLst>
              <a:ext uri="{FF2B5EF4-FFF2-40B4-BE49-F238E27FC236}">
                <a16:creationId xmlns:a16="http://schemas.microsoft.com/office/drawing/2014/main" id="{B88182AE-7DD6-B63E-629C-715282315746}"/>
              </a:ext>
            </a:extLst>
          </p:cNvPr>
          <p:cNvSpPr txBox="1"/>
          <p:nvPr/>
        </p:nvSpPr>
        <p:spPr>
          <a:xfrm>
            <a:off x="6848952" y="1"/>
            <a:ext cx="2654136" cy="738664"/>
          </a:xfrm>
          <a:prstGeom prst="rect">
            <a:avLst/>
          </a:prstGeom>
          <a:noFill/>
        </p:spPr>
        <p:txBody>
          <a:bodyPr wrap="square">
            <a:spAutoFit/>
          </a:bodyPr>
          <a:lstStyle/>
          <a:p>
            <a:r>
              <a:rPr lang="en-IN" sz="1400" dirty="0"/>
              <a:t>Represents the module responsible for recognizing gestures</a:t>
            </a:r>
          </a:p>
        </p:txBody>
      </p:sp>
      <p:sp>
        <p:nvSpPr>
          <p:cNvPr id="30" name="TextBox 29">
            <a:extLst>
              <a:ext uri="{FF2B5EF4-FFF2-40B4-BE49-F238E27FC236}">
                <a16:creationId xmlns:a16="http://schemas.microsoft.com/office/drawing/2014/main" id="{59461CB9-C67F-B0CB-80C8-C00D1D1CD6D0}"/>
              </a:ext>
            </a:extLst>
          </p:cNvPr>
          <p:cNvSpPr txBox="1"/>
          <p:nvPr/>
        </p:nvSpPr>
        <p:spPr>
          <a:xfrm>
            <a:off x="9834562" y="121977"/>
            <a:ext cx="1933956" cy="738664"/>
          </a:xfrm>
          <a:prstGeom prst="rect">
            <a:avLst/>
          </a:prstGeom>
          <a:noFill/>
        </p:spPr>
        <p:txBody>
          <a:bodyPr wrap="square">
            <a:spAutoFit/>
          </a:bodyPr>
          <a:lstStyle/>
          <a:p>
            <a:r>
              <a:rPr lang="en-IN" sz="1400" dirty="0"/>
              <a:t>Represents the storage component for saving selfies</a:t>
            </a:r>
          </a:p>
        </p:txBody>
      </p:sp>
      <p:sp>
        <p:nvSpPr>
          <p:cNvPr id="34" name="TextBox 33">
            <a:extLst>
              <a:ext uri="{FF2B5EF4-FFF2-40B4-BE49-F238E27FC236}">
                <a16:creationId xmlns:a16="http://schemas.microsoft.com/office/drawing/2014/main" id="{5C317A86-E593-3027-B23F-DBE1C4B32FBF}"/>
              </a:ext>
            </a:extLst>
          </p:cNvPr>
          <p:cNvSpPr txBox="1"/>
          <p:nvPr/>
        </p:nvSpPr>
        <p:spPr>
          <a:xfrm>
            <a:off x="6595110" y="1859948"/>
            <a:ext cx="5381625" cy="3354765"/>
          </a:xfrm>
          <a:prstGeom prst="rect">
            <a:avLst/>
          </a:prstGeom>
          <a:noFill/>
        </p:spPr>
        <p:txBody>
          <a:bodyPr wrap="square">
            <a:spAutoFit/>
          </a:bodyPr>
          <a:lstStyle/>
          <a:p>
            <a:r>
              <a:rPr lang="en-US" b="1" u="sng" dirty="0"/>
              <a:t>Sequence of Actions:</a:t>
            </a:r>
          </a:p>
          <a:p>
            <a:endParaRPr lang="en-US" dirty="0"/>
          </a:p>
          <a:p>
            <a:pPr marL="285750" indent="-285750">
              <a:buFont typeface="Arial" panose="020B0604020202020204" pitchFamily="34" charset="0"/>
              <a:buChar char="•"/>
            </a:pPr>
            <a:r>
              <a:rPr lang="en-US" sz="1600" dirty="0"/>
              <a:t>User performs a gesture.</a:t>
            </a:r>
          </a:p>
          <a:p>
            <a:pPr marL="285750" indent="-285750">
              <a:buFont typeface="Arial" panose="020B0604020202020204" pitchFamily="34" charset="0"/>
              <a:buChar char="•"/>
            </a:pPr>
            <a:r>
              <a:rPr lang="en-US" sz="1600" dirty="0"/>
              <a:t>The app receives the gesture and triggers the Gesture Recognition module to recognize the gesture.</a:t>
            </a:r>
          </a:p>
          <a:p>
            <a:pPr marL="285750" indent="-285750">
              <a:buFont typeface="Arial" panose="020B0604020202020204" pitchFamily="34" charset="0"/>
              <a:buChar char="•"/>
            </a:pPr>
            <a:r>
              <a:rPr lang="en-US" sz="1600" dirty="0"/>
              <a:t>The app instructs the camera to capture a selfie.</a:t>
            </a:r>
          </a:p>
          <a:p>
            <a:pPr marL="285750" indent="-285750">
              <a:buFont typeface="Arial" panose="020B0604020202020204" pitchFamily="34" charset="0"/>
              <a:buChar char="•"/>
            </a:pPr>
            <a:r>
              <a:rPr lang="en-US" sz="1600" dirty="0"/>
              <a:t>The camera captures the selfie and sends the image back to the app.</a:t>
            </a:r>
          </a:p>
          <a:p>
            <a:pPr marL="285750" indent="-285750">
              <a:buFont typeface="Arial" panose="020B0604020202020204" pitchFamily="34" charset="0"/>
              <a:buChar char="•"/>
            </a:pPr>
            <a:r>
              <a:rPr lang="en-US" sz="1600" dirty="0"/>
              <a:t>The app saves the selfie image in the storage component.</a:t>
            </a:r>
          </a:p>
          <a:p>
            <a:pPr marL="285750" indent="-285750">
              <a:buFont typeface="Arial" panose="020B0604020202020204" pitchFamily="34" charset="0"/>
              <a:buChar char="•"/>
            </a:pPr>
            <a:r>
              <a:rPr lang="en-US" sz="1600" dirty="0"/>
              <a:t>The app confirms successful selfie capture and provides feedback to the user.</a:t>
            </a:r>
            <a:endParaRPr lang="en-IN" sz="1600" dirty="0"/>
          </a:p>
        </p:txBody>
      </p:sp>
      <p:sp>
        <p:nvSpPr>
          <p:cNvPr id="37" name="Rectangle 36">
            <a:extLst>
              <a:ext uri="{FF2B5EF4-FFF2-40B4-BE49-F238E27FC236}">
                <a16:creationId xmlns:a16="http://schemas.microsoft.com/office/drawing/2014/main" id="{7F621224-A39B-7A97-6F97-A5CA158BC137}"/>
              </a:ext>
            </a:extLst>
          </p:cNvPr>
          <p:cNvSpPr/>
          <p:nvPr/>
        </p:nvSpPr>
        <p:spPr>
          <a:xfrm>
            <a:off x="342900" y="82644"/>
            <a:ext cx="2131920" cy="53392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22952D8-448A-A6A6-C8F3-C9AEAB577856}"/>
              </a:ext>
            </a:extLst>
          </p:cNvPr>
          <p:cNvSpPr/>
          <p:nvPr/>
        </p:nvSpPr>
        <p:spPr>
          <a:xfrm>
            <a:off x="2573450" y="19733"/>
            <a:ext cx="1527058" cy="91309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9B89A09A-5292-B64C-F8EE-D46A2FE605D4}"/>
              </a:ext>
            </a:extLst>
          </p:cNvPr>
          <p:cNvSpPr/>
          <p:nvPr/>
        </p:nvSpPr>
        <p:spPr>
          <a:xfrm>
            <a:off x="6745042" y="39987"/>
            <a:ext cx="2540880" cy="73866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40266094-C499-8AE0-9C78-A8FF0A168956}"/>
              </a:ext>
            </a:extLst>
          </p:cNvPr>
          <p:cNvSpPr/>
          <p:nvPr/>
        </p:nvSpPr>
        <p:spPr>
          <a:xfrm>
            <a:off x="9674930" y="152883"/>
            <a:ext cx="2194079" cy="73866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2214060A-8775-6E40-0BD8-D91016FE0336}"/>
              </a:ext>
            </a:extLst>
          </p:cNvPr>
          <p:cNvSpPr/>
          <p:nvPr/>
        </p:nvSpPr>
        <p:spPr>
          <a:xfrm>
            <a:off x="4262948" y="93349"/>
            <a:ext cx="2155482" cy="73866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Arrow Connector 45">
            <a:extLst>
              <a:ext uri="{FF2B5EF4-FFF2-40B4-BE49-F238E27FC236}">
                <a16:creationId xmlns:a16="http://schemas.microsoft.com/office/drawing/2014/main" id="{ED3402F7-3348-2097-DE44-2CDC6847A8A8}"/>
              </a:ext>
            </a:extLst>
          </p:cNvPr>
          <p:cNvCxnSpPr/>
          <p:nvPr/>
        </p:nvCxnSpPr>
        <p:spPr>
          <a:xfrm flipV="1">
            <a:off x="950976" y="616569"/>
            <a:ext cx="0" cy="124337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F4472F39-25E6-4D45-5D60-851974E1C09C}"/>
              </a:ext>
            </a:extLst>
          </p:cNvPr>
          <p:cNvCxnSpPr>
            <a:cxnSpLocks/>
          </p:cNvCxnSpPr>
          <p:nvPr/>
        </p:nvCxnSpPr>
        <p:spPr>
          <a:xfrm flipV="1">
            <a:off x="2343756" y="932832"/>
            <a:ext cx="810924" cy="1376733"/>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C6017893-0DC1-528B-42EB-981DA2D037E4}"/>
              </a:ext>
            </a:extLst>
          </p:cNvPr>
          <p:cNvCxnSpPr>
            <a:cxnSpLocks/>
          </p:cNvCxnSpPr>
          <p:nvPr/>
        </p:nvCxnSpPr>
        <p:spPr>
          <a:xfrm flipV="1">
            <a:off x="3461426" y="842719"/>
            <a:ext cx="1138192" cy="1425562"/>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D2DCCE4C-4B9B-00E3-D0C0-1E3E1343D92E}"/>
              </a:ext>
            </a:extLst>
          </p:cNvPr>
          <p:cNvCxnSpPr>
            <a:cxnSpLocks/>
          </p:cNvCxnSpPr>
          <p:nvPr/>
        </p:nvCxnSpPr>
        <p:spPr>
          <a:xfrm flipV="1">
            <a:off x="4783317" y="673924"/>
            <a:ext cx="2644525" cy="158365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776101B8-5D15-AE7E-DE2A-2889EB3DE50D}"/>
              </a:ext>
            </a:extLst>
          </p:cNvPr>
          <p:cNvCxnSpPr>
            <a:cxnSpLocks/>
          </p:cNvCxnSpPr>
          <p:nvPr/>
        </p:nvCxnSpPr>
        <p:spPr>
          <a:xfrm flipV="1">
            <a:off x="5899580" y="789357"/>
            <a:ext cx="3775350" cy="1467864"/>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3481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164C3F2-F03E-070C-D573-F7D5F24BD1F4}"/>
              </a:ext>
            </a:extLst>
          </p:cNvPr>
          <p:cNvSpPr txBox="1"/>
          <p:nvPr/>
        </p:nvSpPr>
        <p:spPr>
          <a:xfrm>
            <a:off x="478536" y="990661"/>
            <a:ext cx="5282184" cy="3539430"/>
          </a:xfrm>
          <a:prstGeom prst="rect">
            <a:avLst/>
          </a:prstGeom>
          <a:noFill/>
        </p:spPr>
        <p:txBody>
          <a:bodyPr wrap="square">
            <a:spAutoFit/>
          </a:bodyPr>
          <a:lstStyle/>
          <a:p>
            <a:r>
              <a:rPr lang="en-US" sz="1600" u="sng" dirty="0"/>
              <a:t>Gesture Recognition Technology</a:t>
            </a:r>
            <a:r>
              <a:rPr lang="en-US" sz="1600" dirty="0"/>
              <a:t>:</a:t>
            </a:r>
          </a:p>
          <a:p>
            <a:endParaRPr lang="en-US" sz="1600" dirty="0"/>
          </a:p>
          <a:p>
            <a:r>
              <a:rPr lang="en-US" sz="1600" dirty="0"/>
              <a:t>Leveraging advanced gesture recognition algorithms, such as Convolutional Neural Networks (CNNs) and deep learning models like EfficientDet-D0, to accurately detect and classify predefined gestures.</a:t>
            </a:r>
          </a:p>
          <a:p>
            <a:r>
              <a:rPr lang="en-US" sz="1600" dirty="0"/>
              <a:t>Implementing real-time gesture analysis using TensorFlow Lite or similar frameworks to ensure fast and efficient processing on mobile devices.</a:t>
            </a:r>
          </a:p>
          <a:p>
            <a:endParaRPr lang="en-US" sz="1600" dirty="0"/>
          </a:p>
          <a:p>
            <a:endParaRPr lang="en-US" sz="1600" dirty="0"/>
          </a:p>
          <a:p>
            <a:endParaRPr lang="en-US" sz="1600" dirty="0"/>
          </a:p>
          <a:p>
            <a:endParaRPr lang="en-US" sz="1600" dirty="0"/>
          </a:p>
          <a:p>
            <a:endParaRPr lang="en-IN" sz="1600" dirty="0"/>
          </a:p>
        </p:txBody>
      </p:sp>
      <p:sp>
        <p:nvSpPr>
          <p:cNvPr id="19" name="TextBox 18">
            <a:extLst>
              <a:ext uri="{FF2B5EF4-FFF2-40B4-BE49-F238E27FC236}">
                <a16:creationId xmlns:a16="http://schemas.microsoft.com/office/drawing/2014/main" id="{0F9E6131-3D03-EBF9-4D18-9D367B3E58C0}"/>
              </a:ext>
            </a:extLst>
          </p:cNvPr>
          <p:cNvSpPr txBox="1"/>
          <p:nvPr/>
        </p:nvSpPr>
        <p:spPr>
          <a:xfrm>
            <a:off x="2414016" y="299966"/>
            <a:ext cx="6729222" cy="400110"/>
          </a:xfrm>
          <a:prstGeom prst="rect">
            <a:avLst/>
          </a:prstGeom>
          <a:noFill/>
        </p:spPr>
        <p:txBody>
          <a:bodyPr wrap="square">
            <a:spAutoFit/>
          </a:bodyPr>
          <a:lstStyle/>
          <a:p>
            <a:r>
              <a:rPr lang="en-US" sz="2000" b="1" u="sng" dirty="0"/>
              <a:t>State of the Art for Gesture-Based Selfie Capture App</a:t>
            </a:r>
          </a:p>
        </p:txBody>
      </p:sp>
      <p:pic>
        <p:nvPicPr>
          <p:cNvPr id="4098" name="Picture 2" descr="The EfficientDet-d0 structure. | Download Scientific Diagram">
            <a:extLst>
              <a:ext uri="{FF2B5EF4-FFF2-40B4-BE49-F238E27FC236}">
                <a16:creationId xmlns:a16="http://schemas.microsoft.com/office/drawing/2014/main" id="{F10CEA5B-D5DD-9C8C-235E-CB619B61C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418" y="1307592"/>
            <a:ext cx="6433567" cy="22637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B46F842-BF73-3976-08DF-7D7C5EB10742}"/>
              </a:ext>
            </a:extLst>
          </p:cNvPr>
          <p:cNvSpPr txBox="1"/>
          <p:nvPr/>
        </p:nvSpPr>
        <p:spPr>
          <a:xfrm>
            <a:off x="478536" y="3301325"/>
            <a:ext cx="11455146" cy="3416320"/>
          </a:xfrm>
          <a:prstGeom prst="rect">
            <a:avLst/>
          </a:prstGeom>
          <a:noFill/>
        </p:spPr>
        <p:txBody>
          <a:bodyPr wrap="square">
            <a:spAutoFit/>
          </a:bodyPr>
          <a:lstStyle/>
          <a:p>
            <a:endParaRPr lang="en-US" sz="1800" dirty="0"/>
          </a:p>
          <a:p>
            <a:r>
              <a:rPr lang="en-US" sz="1800" u="sng" dirty="0"/>
              <a:t>Mobile Hardware Integration:</a:t>
            </a:r>
          </a:p>
          <a:p>
            <a:endParaRPr lang="en-US" sz="1800" u="sng" dirty="0"/>
          </a:p>
          <a:p>
            <a:r>
              <a:rPr lang="en-US" sz="1800" dirty="0"/>
              <a:t>Utilizing the device's camera API to capture high-quality selfies with optimal resolution and clarity.</a:t>
            </a:r>
          </a:p>
          <a:p>
            <a:r>
              <a:rPr lang="en-US" sz="1800" dirty="0"/>
              <a:t>Implementing efficient image processing algorithms to enhance selfie quality, remove noise, and apply real-time filters if desired.</a:t>
            </a:r>
          </a:p>
          <a:p>
            <a:endParaRPr lang="en-US" sz="1800" dirty="0"/>
          </a:p>
          <a:p>
            <a:r>
              <a:rPr lang="en-US" sz="1800" u="sng" dirty="0"/>
              <a:t>Performance Optimization:</a:t>
            </a:r>
          </a:p>
          <a:p>
            <a:endParaRPr lang="en-US" sz="1800" u="sng" dirty="0"/>
          </a:p>
          <a:p>
            <a:r>
              <a:rPr lang="en-US" sz="1800" dirty="0"/>
              <a:t>Optimizing app performance by minimizing resource usage, optimizing code for speed, and implementing caching mechanisms for faster response times. Used Quantization for this purpose.</a:t>
            </a:r>
            <a:r>
              <a:rPr lang="en-US" dirty="0"/>
              <a:t>(Tflite)</a:t>
            </a:r>
            <a:endParaRPr lang="en-IN" sz="1800" dirty="0"/>
          </a:p>
          <a:p>
            <a:endParaRPr lang="en-IN" sz="1800" dirty="0"/>
          </a:p>
        </p:txBody>
      </p:sp>
    </p:spTree>
    <p:extLst>
      <p:ext uri="{BB962C8B-B14F-4D97-AF65-F5344CB8AC3E}">
        <p14:creationId xmlns:p14="http://schemas.microsoft.com/office/powerpoint/2010/main" val="658535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46523A-96A0-1920-818E-EF9F09592BF5}"/>
              </a:ext>
            </a:extLst>
          </p:cNvPr>
          <p:cNvSpPr txBox="1"/>
          <p:nvPr/>
        </p:nvSpPr>
        <p:spPr>
          <a:xfrm>
            <a:off x="4139184" y="231708"/>
            <a:ext cx="3913632" cy="461665"/>
          </a:xfrm>
          <a:prstGeom prst="rect">
            <a:avLst/>
          </a:prstGeom>
          <a:noFill/>
        </p:spPr>
        <p:txBody>
          <a:bodyPr wrap="square">
            <a:spAutoFit/>
          </a:bodyPr>
          <a:lstStyle/>
          <a:p>
            <a:r>
              <a:rPr lang="en-US" sz="2400" b="1" dirty="0"/>
              <a:t>Challenge identification</a:t>
            </a:r>
          </a:p>
        </p:txBody>
      </p:sp>
      <p:sp>
        <p:nvSpPr>
          <p:cNvPr id="2" name="TextBox 1">
            <a:extLst>
              <a:ext uri="{FF2B5EF4-FFF2-40B4-BE49-F238E27FC236}">
                <a16:creationId xmlns:a16="http://schemas.microsoft.com/office/drawing/2014/main" id="{2A4C1DDD-2A1D-3A21-36C5-D04A7FFAD3DF}"/>
              </a:ext>
            </a:extLst>
          </p:cNvPr>
          <p:cNvSpPr txBox="1"/>
          <p:nvPr/>
        </p:nvSpPr>
        <p:spPr>
          <a:xfrm>
            <a:off x="893243" y="1263791"/>
            <a:ext cx="6604837" cy="2092881"/>
          </a:xfrm>
          <a:prstGeom prst="rect">
            <a:avLst/>
          </a:prstGeom>
          <a:noFill/>
        </p:spPr>
        <p:txBody>
          <a:bodyPr wrap="square">
            <a:spAutoFit/>
          </a:bodyPr>
          <a:lstStyle/>
          <a:p>
            <a:r>
              <a:rPr lang="en-US" sz="1600" dirty="0"/>
              <a:t>YOLOv8 Implementation:</a:t>
            </a:r>
          </a:p>
          <a:p>
            <a:pPr marL="285750" indent="-285750">
              <a:buFont typeface="Arial" panose="020B0604020202020204" pitchFamily="34" charset="0"/>
              <a:buChar char="•"/>
            </a:pPr>
            <a:r>
              <a:rPr lang="en-US" sz="1600" dirty="0"/>
              <a:t>Lack of Quantization for Edge Devices: Hindered performance on mobile devices.</a:t>
            </a:r>
          </a:p>
          <a:p>
            <a:pPr marL="285750" indent="-285750">
              <a:buFont typeface="Arial" panose="020B0604020202020204" pitchFamily="34" charset="0"/>
              <a:buChar char="•"/>
            </a:pPr>
            <a:r>
              <a:rPr lang="en-US" sz="1600" dirty="0"/>
              <a:t>Inference Time Optimization: Needed for real-time gesture recognition.</a:t>
            </a:r>
          </a:p>
          <a:p>
            <a:pPr marL="285750" indent="-285750">
              <a:buFont typeface="Arial" panose="020B0604020202020204" pitchFamily="34" charset="0"/>
              <a:buChar char="•"/>
            </a:pPr>
            <a:r>
              <a:rPr lang="en-US" sz="1600" dirty="0"/>
              <a:t>Custom Dataset Performance: Initial training resulted in subpar accuracy.</a:t>
            </a:r>
          </a:p>
          <a:p>
            <a:endParaRPr lang="en-US" dirty="0"/>
          </a:p>
        </p:txBody>
      </p:sp>
      <p:sp>
        <p:nvSpPr>
          <p:cNvPr id="7" name="TextBox 6">
            <a:extLst>
              <a:ext uri="{FF2B5EF4-FFF2-40B4-BE49-F238E27FC236}">
                <a16:creationId xmlns:a16="http://schemas.microsoft.com/office/drawing/2014/main" id="{8D1ECB2C-B2DF-D7B3-006C-602A555B32D7}"/>
              </a:ext>
            </a:extLst>
          </p:cNvPr>
          <p:cNvSpPr txBox="1"/>
          <p:nvPr/>
        </p:nvSpPr>
        <p:spPr>
          <a:xfrm>
            <a:off x="893243" y="3184497"/>
            <a:ext cx="6094476" cy="1323439"/>
          </a:xfrm>
          <a:prstGeom prst="rect">
            <a:avLst/>
          </a:prstGeom>
          <a:noFill/>
        </p:spPr>
        <p:txBody>
          <a:bodyPr wrap="square">
            <a:spAutoFit/>
          </a:bodyPr>
          <a:lstStyle/>
          <a:p>
            <a:r>
              <a:rPr lang="en-US" sz="1600" dirty="0"/>
              <a:t>Haar Cascade Challenges:</a:t>
            </a:r>
          </a:p>
          <a:p>
            <a:pPr marL="285750" indent="-285750">
              <a:buFont typeface="Arial" panose="020B0604020202020204" pitchFamily="34" charset="0"/>
              <a:buChar char="•"/>
            </a:pPr>
            <a:r>
              <a:rPr lang="en-US" sz="1600" dirty="0"/>
              <a:t>Real-Time Implementation Success: Achieved, but accuracy issues with specific gestures.</a:t>
            </a:r>
          </a:p>
          <a:p>
            <a:pPr marL="285750" indent="-285750">
              <a:buFont typeface="Arial" panose="020B0604020202020204" pitchFamily="34" charset="0"/>
              <a:buChar char="•"/>
            </a:pPr>
            <a:r>
              <a:rPr lang="en-US" sz="1600" dirty="0"/>
              <a:t>Deployment in Kotlin: Technical hurdles in integration and performance optimization.</a:t>
            </a:r>
          </a:p>
        </p:txBody>
      </p:sp>
      <p:sp>
        <p:nvSpPr>
          <p:cNvPr id="9" name="TextBox 8">
            <a:extLst>
              <a:ext uri="{FF2B5EF4-FFF2-40B4-BE49-F238E27FC236}">
                <a16:creationId xmlns:a16="http://schemas.microsoft.com/office/drawing/2014/main" id="{19C9DAEB-EB3D-A3EF-86B5-2AA312F5CF5A}"/>
              </a:ext>
            </a:extLst>
          </p:cNvPr>
          <p:cNvSpPr txBox="1"/>
          <p:nvPr/>
        </p:nvSpPr>
        <p:spPr>
          <a:xfrm>
            <a:off x="893243" y="4745508"/>
            <a:ext cx="6094476" cy="1323439"/>
          </a:xfrm>
          <a:prstGeom prst="rect">
            <a:avLst/>
          </a:prstGeom>
          <a:noFill/>
        </p:spPr>
        <p:txBody>
          <a:bodyPr wrap="square">
            <a:spAutoFit/>
          </a:bodyPr>
          <a:lstStyle/>
          <a:p>
            <a:r>
              <a:rPr lang="en-IN" sz="1600" dirty="0"/>
              <a:t>User Interface Transition:</a:t>
            </a:r>
          </a:p>
          <a:p>
            <a:pPr marL="285750" indent="-285750">
              <a:buFont typeface="Arial" panose="020B0604020202020204" pitchFamily="34" charset="0"/>
              <a:buChar char="•"/>
            </a:pPr>
            <a:r>
              <a:rPr lang="en-IN" sz="1600" dirty="0"/>
              <a:t>XML Files vs. Jetpack Compose: Transition needed for improved UI responsiveness and scalability.</a:t>
            </a:r>
          </a:p>
          <a:p>
            <a:pPr marL="285750" indent="-285750">
              <a:buFont typeface="Arial" panose="020B0604020202020204" pitchFamily="34" charset="0"/>
              <a:buChar char="•"/>
            </a:pPr>
            <a:r>
              <a:rPr lang="en-IN" sz="1600" dirty="0"/>
              <a:t>Challenges in Code Refactoring: Balancing modern UI technologies with stability and performance.</a:t>
            </a:r>
          </a:p>
        </p:txBody>
      </p:sp>
      <p:pic>
        <p:nvPicPr>
          <p:cNvPr id="11" name="Picture 10">
            <a:extLst>
              <a:ext uri="{FF2B5EF4-FFF2-40B4-BE49-F238E27FC236}">
                <a16:creationId xmlns:a16="http://schemas.microsoft.com/office/drawing/2014/main" id="{21C5EAB0-7E00-4D53-7AE6-A9D65E68E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4573" y="1367983"/>
            <a:ext cx="1598341" cy="1503233"/>
          </a:xfrm>
          <a:prstGeom prst="rect">
            <a:avLst/>
          </a:prstGeom>
        </p:spPr>
      </p:pic>
      <p:pic>
        <p:nvPicPr>
          <p:cNvPr id="13" name="Picture 12">
            <a:extLst>
              <a:ext uri="{FF2B5EF4-FFF2-40B4-BE49-F238E27FC236}">
                <a16:creationId xmlns:a16="http://schemas.microsoft.com/office/drawing/2014/main" id="{60749262-F90D-8922-700C-6EA02071F2BA}"/>
              </a:ext>
            </a:extLst>
          </p:cNvPr>
          <p:cNvPicPr>
            <a:picLocks noChangeAspect="1"/>
          </p:cNvPicPr>
          <p:nvPr/>
        </p:nvPicPr>
        <p:blipFill>
          <a:blip r:embed="rId3"/>
          <a:stretch>
            <a:fillRect/>
          </a:stretch>
        </p:blipFill>
        <p:spPr>
          <a:xfrm>
            <a:off x="9402914" y="1139383"/>
            <a:ext cx="2412157" cy="1977036"/>
          </a:xfrm>
          <a:prstGeom prst="rect">
            <a:avLst/>
          </a:prstGeom>
        </p:spPr>
      </p:pic>
      <p:pic>
        <p:nvPicPr>
          <p:cNvPr id="15" name="Picture 14">
            <a:extLst>
              <a:ext uri="{FF2B5EF4-FFF2-40B4-BE49-F238E27FC236}">
                <a16:creationId xmlns:a16="http://schemas.microsoft.com/office/drawing/2014/main" id="{2B3C5656-7629-7135-D41D-22D132E50106}"/>
              </a:ext>
            </a:extLst>
          </p:cNvPr>
          <p:cNvPicPr>
            <a:picLocks noChangeAspect="1"/>
          </p:cNvPicPr>
          <p:nvPr/>
        </p:nvPicPr>
        <p:blipFill>
          <a:blip r:embed="rId4"/>
          <a:stretch>
            <a:fillRect/>
          </a:stretch>
        </p:blipFill>
        <p:spPr>
          <a:xfrm>
            <a:off x="7298353" y="3339312"/>
            <a:ext cx="2119072" cy="1589304"/>
          </a:xfrm>
          <a:prstGeom prst="rect">
            <a:avLst/>
          </a:prstGeom>
        </p:spPr>
      </p:pic>
      <p:pic>
        <p:nvPicPr>
          <p:cNvPr id="17" name="Picture 16">
            <a:extLst>
              <a:ext uri="{FF2B5EF4-FFF2-40B4-BE49-F238E27FC236}">
                <a16:creationId xmlns:a16="http://schemas.microsoft.com/office/drawing/2014/main" id="{F181BC47-BF31-714C-CFCC-CBE5E9BC84D7}"/>
              </a:ext>
            </a:extLst>
          </p:cNvPr>
          <p:cNvPicPr>
            <a:picLocks noChangeAspect="1"/>
          </p:cNvPicPr>
          <p:nvPr/>
        </p:nvPicPr>
        <p:blipFill>
          <a:blip r:embed="rId5"/>
          <a:stretch>
            <a:fillRect/>
          </a:stretch>
        </p:blipFill>
        <p:spPr>
          <a:xfrm>
            <a:off x="9723020" y="3339312"/>
            <a:ext cx="1771943" cy="1489648"/>
          </a:xfrm>
          <a:prstGeom prst="rect">
            <a:avLst/>
          </a:prstGeom>
        </p:spPr>
      </p:pic>
    </p:spTree>
    <p:extLst>
      <p:ext uri="{BB962C8B-B14F-4D97-AF65-F5344CB8AC3E}">
        <p14:creationId xmlns:p14="http://schemas.microsoft.com/office/powerpoint/2010/main" val="365703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73113C-1E03-0B0A-0837-DA410580BECC}"/>
              </a:ext>
            </a:extLst>
          </p:cNvPr>
          <p:cNvSpPr txBox="1"/>
          <p:nvPr/>
        </p:nvSpPr>
        <p:spPr>
          <a:xfrm>
            <a:off x="3984879" y="249996"/>
            <a:ext cx="4473322" cy="461665"/>
          </a:xfrm>
          <a:prstGeom prst="rect">
            <a:avLst/>
          </a:prstGeom>
          <a:noFill/>
        </p:spPr>
        <p:txBody>
          <a:bodyPr wrap="square">
            <a:spAutoFit/>
          </a:bodyPr>
          <a:lstStyle/>
          <a:p>
            <a:r>
              <a:rPr lang="en-IN" sz="2400" dirty="0"/>
              <a:t>Challenge Solution Proposal</a:t>
            </a:r>
          </a:p>
        </p:txBody>
      </p:sp>
      <p:sp>
        <p:nvSpPr>
          <p:cNvPr id="6" name="TextBox 5">
            <a:extLst>
              <a:ext uri="{FF2B5EF4-FFF2-40B4-BE49-F238E27FC236}">
                <a16:creationId xmlns:a16="http://schemas.microsoft.com/office/drawing/2014/main" id="{916E381B-5D08-1285-56E0-B4CAD8135E37}"/>
              </a:ext>
            </a:extLst>
          </p:cNvPr>
          <p:cNvSpPr txBox="1"/>
          <p:nvPr/>
        </p:nvSpPr>
        <p:spPr>
          <a:xfrm>
            <a:off x="761238" y="840337"/>
            <a:ext cx="6094476" cy="3539430"/>
          </a:xfrm>
          <a:prstGeom prst="rect">
            <a:avLst/>
          </a:prstGeom>
          <a:noFill/>
        </p:spPr>
        <p:txBody>
          <a:bodyPr wrap="square">
            <a:spAutoFit/>
          </a:bodyPr>
          <a:lstStyle/>
          <a:p>
            <a:r>
              <a:rPr lang="en-US" sz="1600" dirty="0"/>
              <a:t>Gesture Recognition Module: EfficientDet-D0 Model</a:t>
            </a:r>
          </a:p>
          <a:p>
            <a:endParaRPr lang="en-US" sz="1600" dirty="0"/>
          </a:p>
          <a:p>
            <a:pPr marL="285750" indent="-285750">
              <a:buFont typeface="Arial" panose="020B0604020202020204" pitchFamily="34" charset="0"/>
              <a:buChar char="•"/>
            </a:pPr>
            <a:r>
              <a:rPr lang="en-US" sz="1600" dirty="0"/>
              <a:t>Utilize the EfficientDet-D0 model for accurate and efficient gesture recognition. This model offers improved accuracy and speed, making it ideal for real-time applications on mobile devices.</a:t>
            </a:r>
          </a:p>
          <a:p>
            <a:pPr marL="285750" indent="-285750">
              <a:buFont typeface="Arial" panose="020B0604020202020204" pitchFamily="34" charset="0"/>
              <a:buChar char="•"/>
            </a:pPr>
            <a:r>
              <a:rPr lang="en-US" sz="1600" dirty="0"/>
              <a:t>Leverage transfer learning techniques to fine-tune the EfficientDet-D0 model on a diverse dataset that includes various gestures such as victory, heart, thumbs-up, and smile. This approach ensures robustness and adaptability to different user gestures.</a:t>
            </a:r>
          </a:p>
          <a:p>
            <a:pPr marL="285750" indent="-285750">
              <a:buFont typeface="Arial" panose="020B0604020202020204" pitchFamily="34" charset="0"/>
              <a:buChar char="•"/>
            </a:pPr>
            <a:r>
              <a:rPr lang="en-US" sz="1600" dirty="0"/>
              <a:t>Implement post-processing algorithms to filter and refine gesture predictions, enhancing the overall reliability and precision of gesture recognition in diverse scenarios.</a:t>
            </a:r>
            <a:endParaRPr lang="en-IN" sz="1600" dirty="0"/>
          </a:p>
        </p:txBody>
      </p:sp>
      <p:sp>
        <p:nvSpPr>
          <p:cNvPr id="8" name="TextBox 7">
            <a:extLst>
              <a:ext uri="{FF2B5EF4-FFF2-40B4-BE49-F238E27FC236}">
                <a16:creationId xmlns:a16="http://schemas.microsoft.com/office/drawing/2014/main" id="{C42B0740-CE06-2F6D-01D2-879B07F9F76A}"/>
              </a:ext>
            </a:extLst>
          </p:cNvPr>
          <p:cNvSpPr txBox="1"/>
          <p:nvPr/>
        </p:nvSpPr>
        <p:spPr>
          <a:xfrm>
            <a:off x="937641" y="4618381"/>
            <a:ext cx="6094476" cy="1754326"/>
          </a:xfrm>
          <a:prstGeom prst="rect">
            <a:avLst/>
          </a:prstGeom>
          <a:noFill/>
        </p:spPr>
        <p:txBody>
          <a:bodyPr wrap="square">
            <a:spAutoFit/>
          </a:bodyPr>
          <a:lstStyle/>
          <a:p>
            <a:r>
              <a:rPr lang="en-IN" dirty="0"/>
              <a:t>User-Centric Design: Intuitive User Interface</a:t>
            </a:r>
          </a:p>
          <a:p>
            <a:pPr marL="285750" indent="-285750">
              <a:buFont typeface="Arial" panose="020B0604020202020204" pitchFamily="34" charset="0"/>
              <a:buChar char="•"/>
            </a:pPr>
            <a:r>
              <a:rPr lang="en-IN" dirty="0"/>
              <a:t>Design an intuitive and user-friendly interface using Jetpack Compose to enhance the overall user experience. Incorporate visual indicators, animations, and intuitive gestures for seamless navigation and interaction within the app.</a:t>
            </a:r>
          </a:p>
        </p:txBody>
      </p:sp>
      <p:pic>
        <p:nvPicPr>
          <p:cNvPr id="3074" name="Picture 2" descr="Comparisons between YOLOv5 models and EfficientDet. Published within... |  Download Scientific Diagram">
            <a:extLst>
              <a:ext uri="{FF2B5EF4-FFF2-40B4-BE49-F238E27FC236}">
                <a16:creationId xmlns:a16="http://schemas.microsoft.com/office/drawing/2014/main" id="{53DF5B77-A1CB-3146-4A8C-81D10C134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17" y="1761935"/>
            <a:ext cx="4807839" cy="23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93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B96BA8-6E0D-4884-3604-E446E0A136D1}"/>
              </a:ext>
            </a:extLst>
          </p:cNvPr>
          <p:cNvSpPr txBox="1"/>
          <p:nvPr/>
        </p:nvSpPr>
        <p:spPr>
          <a:xfrm>
            <a:off x="4135755" y="171010"/>
            <a:ext cx="3920490" cy="523220"/>
          </a:xfrm>
          <a:prstGeom prst="rect">
            <a:avLst/>
          </a:prstGeom>
          <a:noFill/>
        </p:spPr>
        <p:txBody>
          <a:bodyPr wrap="square">
            <a:spAutoFit/>
          </a:bodyPr>
          <a:lstStyle/>
          <a:p>
            <a:pPr algn="ctr"/>
            <a:r>
              <a:rPr lang="en-US" sz="2800" b="1" dirty="0"/>
              <a:t>Risk analysis</a:t>
            </a:r>
            <a:endParaRPr lang="en-US" b="1" dirty="0"/>
          </a:p>
        </p:txBody>
      </p:sp>
      <p:graphicFrame>
        <p:nvGraphicFramePr>
          <p:cNvPr id="5" name="Table 4">
            <a:extLst>
              <a:ext uri="{FF2B5EF4-FFF2-40B4-BE49-F238E27FC236}">
                <a16:creationId xmlns:a16="http://schemas.microsoft.com/office/drawing/2014/main" id="{856E5DE8-E962-4F34-D314-C100E9E6E612}"/>
              </a:ext>
            </a:extLst>
          </p:cNvPr>
          <p:cNvGraphicFramePr>
            <a:graphicFrameLocks noGrp="1"/>
          </p:cNvGraphicFramePr>
          <p:nvPr>
            <p:extLst>
              <p:ext uri="{D42A27DB-BD31-4B8C-83A1-F6EECF244321}">
                <p14:modId xmlns:p14="http://schemas.microsoft.com/office/powerpoint/2010/main" val="1869191933"/>
              </p:ext>
            </p:extLst>
          </p:nvPr>
        </p:nvGraphicFramePr>
        <p:xfrm>
          <a:off x="466344" y="719666"/>
          <a:ext cx="11356850" cy="5704840"/>
        </p:xfrm>
        <a:graphic>
          <a:graphicData uri="http://schemas.openxmlformats.org/drawingml/2006/table">
            <a:tbl>
              <a:tblPr firstRow="1" bandRow="1">
                <a:tableStyleId>{5C22544A-7EE6-4342-B048-85BDC9FD1C3A}</a:tableStyleId>
              </a:tblPr>
              <a:tblGrid>
                <a:gridCol w="2271370">
                  <a:extLst>
                    <a:ext uri="{9D8B030D-6E8A-4147-A177-3AD203B41FA5}">
                      <a16:colId xmlns:a16="http://schemas.microsoft.com/office/drawing/2014/main" val="1830311917"/>
                    </a:ext>
                  </a:extLst>
                </a:gridCol>
                <a:gridCol w="2271370">
                  <a:extLst>
                    <a:ext uri="{9D8B030D-6E8A-4147-A177-3AD203B41FA5}">
                      <a16:colId xmlns:a16="http://schemas.microsoft.com/office/drawing/2014/main" val="4196015739"/>
                    </a:ext>
                  </a:extLst>
                </a:gridCol>
                <a:gridCol w="2271370">
                  <a:extLst>
                    <a:ext uri="{9D8B030D-6E8A-4147-A177-3AD203B41FA5}">
                      <a16:colId xmlns:a16="http://schemas.microsoft.com/office/drawing/2014/main" val="70922689"/>
                    </a:ext>
                  </a:extLst>
                </a:gridCol>
                <a:gridCol w="2271370">
                  <a:extLst>
                    <a:ext uri="{9D8B030D-6E8A-4147-A177-3AD203B41FA5}">
                      <a16:colId xmlns:a16="http://schemas.microsoft.com/office/drawing/2014/main" val="535745442"/>
                    </a:ext>
                  </a:extLst>
                </a:gridCol>
                <a:gridCol w="2271370">
                  <a:extLst>
                    <a:ext uri="{9D8B030D-6E8A-4147-A177-3AD203B41FA5}">
                      <a16:colId xmlns:a16="http://schemas.microsoft.com/office/drawing/2014/main" val="2614411950"/>
                    </a:ext>
                  </a:extLst>
                </a:gridCol>
              </a:tblGrid>
              <a:tr h="370840">
                <a:tc>
                  <a:txBody>
                    <a:bodyPr/>
                    <a:lstStyle/>
                    <a:p>
                      <a:r>
                        <a:rPr lang="en-US" sz="1400" dirty="0"/>
                        <a:t>Risk</a:t>
                      </a:r>
                      <a:endParaRPr lang="en-IN" sz="1400" dirty="0"/>
                    </a:p>
                  </a:txBody>
                  <a:tcPr/>
                </a:tc>
                <a:tc>
                  <a:txBody>
                    <a:bodyPr/>
                    <a:lstStyle/>
                    <a:p>
                      <a:r>
                        <a:rPr lang="en-US" sz="1400" dirty="0"/>
                        <a:t>Description</a:t>
                      </a:r>
                      <a:endParaRPr lang="en-IN" sz="1400" dirty="0"/>
                    </a:p>
                  </a:txBody>
                  <a:tcPr/>
                </a:tc>
                <a:tc>
                  <a:txBody>
                    <a:bodyPr/>
                    <a:lstStyle/>
                    <a:p>
                      <a:r>
                        <a:rPr lang="en-US" sz="1400" dirty="0"/>
                        <a:t>Probability</a:t>
                      </a:r>
                      <a:endParaRPr lang="en-IN" sz="1400" dirty="0"/>
                    </a:p>
                  </a:txBody>
                  <a:tcPr/>
                </a:tc>
                <a:tc>
                  <a:txBody>
                    <a:bodyPr/>
                    <a:lstStyle/>
                    <a:p>
                      <a:r>
                        <a:rPr lang="en-US" sz="1400" dirty="0"/>
                        <a:t>Impact</a:t>
                      </a:r>
                      <a:endParaRPr lang="en-IN" sz="1400" dirty="0"/>
                    </a:p>
                  </a:txBody>
                  <a:tcPr/>
                </a:tc>
                <a:tc>
                  <a:txBody>
                    <a:bodyPr/>
                    <a:lstStyle/>
                    <a:p>
                      <a:r>
                        <a:rPr lang="en-US" sz="1400" dirty="0"/>
                        <a:t>Risk Level</a:t>
                      </a:r>
                      <a:endParaRPr lang="en-IN" sz="1400" dirty="0"/>
                    </a:p>
                  </a:txBody>
                  <a:tcPr/>
                </a:tc>
                <a:extLst>
                  <a:ext uri="{0D108BD9-81ED-4DB2-BD59-A6C34878D82A}">
                    <a16:rowId xmlns:a16="http://schemas.microsoft.com/office/drawing/2014/main" val="2013466561"/>
                  </a:ext>
                </a:extLst>
              </a:tr>
              <a:tr h="370840">
                <a:tc>
                  <a:txBody>
                    <a:bodyPr/>
                    <a:lstStyle/>
                    <a:p>
                      <a:r>
                        <a:rPr lang="en-IN" sz="1400" dirty="0"/>
                        <a:t>Mission and Goals</a:t>
                      </a:r>
                    </a:p>
                  </a:txBody>
                  <a:tcPr/>
                </a:tc>
                <a:tc>
                  <a:txBody>
                    <a:bodyPr/>
                    <a:lstStyle/>
                    <a:p>
                      <a:r>
                        <a:rPr lang="en-US" sz="1400" b="0" i="0" kern="1200" dirty="0">
                          <a:solidFill>
                            <a:schemeClr val="dk1"/>
                          </a:solidFill>
                          <a:effectLst/>
                          <a:latin typeface="+mn-lt"/>
                          <a:ea typeface="+mn-ea"/>
                          <a:cs typeface="+mn-cs"/>
                        </a:rPr>
                        <a:t>Misalignment between project goals and user expectations.</a:t>
                      </a:r>
                      <a:endParaRPr lang="en-IN" sz="1400" dirty="0"/>
                    </a:p>
                  </a:txBody>
                  <a:tcPr/>
                </a:tc>
                <a:tc>
                  <a:txBody>
                    <a:bodyPr/>
                    <a:lstStyle/>
                    <a:p>
                      <a:r>
                        <a:rPr lang="en-IN" sz="1400" b="0" i="0" kern="1200" dirty="0">
                          <a:solidFill>
                            <a:schemeClr val="dk1"/>
                          </a:solidFill>
                          <a:effectLst/>
                          <a:latin typeface="+mn-lt"/>
                          <a:ea typeface="+mn-ea"/>
                          <a:cs typeface="+mn-cs"/>
                        </a:rPr>
                        <a:t>low</a:t>
                      </a:r>
                      <a:endParaRPr lang="en-IN" sz="1400" dirty="0"/>
                    </a:p>
                  </a:txBody>
                  <a:tcPr/>
                </a:tc>
                <a:tc>
                  <a:txBody>
                    <a:bodyPr/>
                    <a:lstStyle/>
                    <a:p>
                      <a:r>
                        <a:rPr lang="en-IN" sz="1400" b="0" i="0" kern="1200" dirty="0">
                          <a:solidFill>
                            <a:schemeClr val="dk1"/>
                          </a:solidFill>
                          <a:effectLst/>
                          <a:latin typeface="+mn-lt"/>
                          <a:ea typeface="+mn-ea"/>
                          <a:cs typeface="+mn-cs"/>
                        </a:rPr>
                        <a:t>C</a:t>
                      </a:r>
                      <a:endParaRPr lang="en-IN" sz="1400" dirty="0"/>
                    </a:p>
                  </a:txBody>
                  <a:tcPr/>
                </a:tc>
                <a:tc>
                  <a:txBody>
                    <a:bodyPr/>
                    <a:lstStyle/>
                    <a:p>
                      <a:r>
                        <a:rPr lang="en-IN" sz="1400" b="0" i="0" kern="1200" dirty="0">
                          <a:solidFill>
                            <a:schemeClr val="dk1"/>
                          </a:solidFill>
                          <a:effectLst/>
                          <a:latin typeface="+mn-lt"/>
                          <a:ea typeface="+mn-ea"/>
                          <a:cs typeface="+mn-cs"/>
                        </a:rPr>
                        <a:t>Medium</a:t>
                      </a:r>
                      <a:endParaRPr lang="en-IN" sz="1400" dirty="0"/>
                    </a:p>
                  </a:txBody>
                  <a:tcPr/>
                </a:tc>
                <a:extLst>
                  <a:ext uri="{0D108BD9-81ED-4DB2-BD59-A6C34878D82A}">
                    <a16:rowId xmlns:a16="http://schemas.microsoft.com/office/drawing/2014/main" val="3147232978"/>
                  </a:ext>
                </a:extLst>
              </a:tr>
              <a:tr h="370840">
                <a:tc>
                  <a:txBody>
                    <a:bodyPr/>
                    <a:lstStyle/>
                    <a:p>
                      <a:r>
                        <a:rPr lang="en-IN" sz="1400" dirty="0"/>
                        <a:t>Program Management</a:t>
                      </a:r>
                    </a:p>
                  </a:txBody>
                  <a:tcPr/>
                </a:tc>
                <a:tc>
                  <a:txBody>
                    <a:bodyPr/>
                    <a:lstStyle/>
                    <a:p>
                      <a:r>
                        <a:rPr lang="en-US" sz="1400" dirty="0"/>
                        <a:t>Insufficient resources allocated for project management tasks</a:t>
                      </a:r>
                      <a:endParaRPr lang="en-IN" sz="1400" dirty="0"/>
                    </a:p>
                  </a:txBody>
                  <a:tcPr/>
                </a:tc>
                <a:tc>
                  <a:txBody>
                    <a:bodyPr/>
                    <a:lstStyle/>
                    <a:p>
                      <a:r>
                        <a:rPr lang="en-US" sz="1400" dirty="0"/>
                        <a:t>Moderate</a:t>
                      </a:r>
                      <a:endParaRPr lang="en-IN" sz="1400" dirty="0"/>
                    </a:p>
                  </a:txBody>
                  <a:tcPr/>
                </a:tc>
                <a:tc>
                  <a:txBody>
                    <a:bodyPr/>
                    <a:lstStyle/>
                    <a:p>
                      <a:r>
                        <a:rPr lang="en-US" sz="1400" dirty="0"/>
                        <a:t>S</a:t>
                      </a:r>
                      <a:endParaRPr lang="en-IN" sz="1400" dirty="0"/>
                    </a:p>
                  </a:txBody>
                  <a:tcPr/>
                </a:tc>
                <a:tc>
                  <a:txBody>
                    <a:bodyPr/>
                    <a:lstStyle/>
                    <a:p>
                      <a:r>
                        <a:rPr lang="en-IN" sz="1400" b="0" i="0" kern="1200" dirty="0">
                          <a:solidFill>
                            <a:schemeClr val="dk1"/>
                          </a:solidFill>
                          <a:effectLst/>
                          <a:latin typeface="+mn-lt"/>
                          <a:ea typeface="+mn-ea"/>
                          <a:cs typeface="+mn-cs"/>
                        </a:rPr>
                        <a:t>Medium</a:t>
                      </a:r>
                      <a:endParaRPr lang="en-IN" sz="1400" dirty="0"/>
                    </a:p>
                  </a:txBody>
                  <a:tcPr/>
                </a:tc>
                <a:extLst>
                  <a:ext uri="{0D108BD9-81ED-4DB2-BD59-A6C34878D82A}">
                    <a16:rowId xmlns:a16="http://schemas.microsoft.com/office/drawing/2014/main" val="1508714140"/>
                  </a:ext>
                </a:extLst>
              </a:tr>
              <a:tr h="370840">
                <a:tc>
                  <a:txBody>
                    <a:bodyPr/>
                    <a:lstStyle/>
                    <a:p>
                      <a:r>
                        <a:rPr lang="en-IN" sz="1400" dirty="0"/>
                        <a:t>Decision Drivers</a:t>
                      </a:r>
                    </a:p>
                  </a:txBody>
                  <a:tcPr/>
                </a:tc>
                <a:tc>
                  <a:txBody>
                    <a:bodyPr/>
                    <a:lstStyle/>
                    <a:p>
                      <a:r>
                        <a:rPr lang="en-US" sz="1400" dirty="0"/>
                        <a:t>Unclear decision-making criteria leading to delays in project milestones</a:t>
                      </a:r>
                      <a:endParaRPr lang="en-IN" sz="1400" dirty="0"/>
                    </a:p>
                  </a:txBody>
                  <a:tcPr/>
                </a:tc>
                <a:tc>
                  <a:txBody>
                    <a:bodyPr/>
                    <a:lstStyle/>
                    <a:p>
                      <a:r>
                        <a:rPr lang="en-IN" sz="1400" b="0" i="0" kern="1200" dirty="0">
                          <a:solidFill>
                            <a:schemeClr val="dk1"/>
                          </a:solidFill>
                          <a:effectLst/>
                          <a:latin typeface="+mn-lt"/>
                          <a:ea typeface="+mn-ea"/>
                          <a:cs typeface="+mn-cs"/>
                        </a:rPr>
                        <a:t>Moderate</a:t>
                      </a:r>
                      <a:endParaRPr lang="en-IN" sz="1400" dirty="0"/>
                    </a:p>
                  </a:txBody>
                  <a:tcPr/>
                </a:tc>
                <a:tc>
                  <a:txBody>
                    <a:bodyPr/>
                    <a:lstStyle/>
                    <a:p>
                      <a:r>
                        <a:rPr lang="en-IN" sz="1400" b="0" i="0" kern="1200" dirty="0">
                          <a:solidFill>
                            <a:schemeClr val="dk1"/>
                          </a:solidFill>
                          <a:effectLst/>
                          <a:latin typeface="+mn-lt"/>
                          <a:ea typeface="+mn-ea"/>
                          <a:cs typeface="+mn-cs"/>
                        </a:rPr>
                        <a:t>C</a:t>
                      </a:r>
                      <a:endParaRPr lang="en-IN" sz="1400" dirty="0"/>
                    </a:p>
                  </a:txBody>
                  <a:tcPr/>
                </a:tc>
                <a:tc>
                  <a:txBody>
                    <a:bodyPr/>
                    <a:lstStyle/>
                    <a:p>
                      <a:r>
                        <a:rPr lang="en-IN" sz="1400" b="0" i="0" kern="1200" dirty="0">
                          <a:solidFill>
                            <a:schemeClr val="dk1"/>
                          </a:solidFill>
                          <a:effectLst/>
                          <a:latin typeface="+mn-lt"/>
                          <a:ea typeface="+mn-ea"/>
                          <a:cs typeface="+mn-cs"/>
                        </a:rPr>
                        <a:t>Medium</a:t>
                      </a:r>
                      <a:endParaRPr lang="en-IN" sz="1400" dirty="0"/>
                    </a:p>
                  </a:txBody>
                  <a:tcPr/>
                </a:tc>
                <a:extLst>
                  <a:ext uri="{0D108BD9-81ED-4DB2-BD59-A6C34878D82A}">
                    <a16:rowId xmlns:a16="http://schemas.microsoft.com/office/drawing/2014/main" val="1393605082"/>
                  </a:ext>
                </a:extLst>
              </a:tr>
              <a:tr h="370840">
                <a:tc>
                  <a:txBody>
                    <a:bodyPr/>
                    <a:lstStyle/>
                    <a:p>
                      <a:r>
                        <a:rPr lang="en-IN" sz="1400" dirty="0"/>
                        <a:t>Project Parameters</a:t>
                      </a:r>
                    </a:p>
                  </a:txBody>
                  <a:tcPr/>
                </a:tc>
                <a:tc>
                  <a:txBody>
                    <a:bodyPr/>
                    <a:lstStyle/>
                    <a:p>
                      <a:r>
                        <a:rPr lang="en-US" sz="1400" dirty="0"/>
                        <a:t>Scope creep due to frequent changes in project requirements</a:t>
                      </a:r>
                      <a:endParaRPr lang="en-IN" sz="1400" dirty="0"/>
                    </a:p>
                  </a:txBody>
                  <a:tcPr/>
                </a:tc>
                <a:tc>
                  <a:txBody>
                    <a:bodyPr/>
                    <a:lstStyle/>
                    <a:p>
                      <a:r>
                        <a:rPr lang="en-IN" sz="1400" b="0" i="0" kern="1200" dirty="0">
                          <a:solidFill>
                            <a:schemeClr val="dk1"/>
                          </a:solidFill>
                          <a:effectLst/>
                          <a:latin typeface="+mn-lt"/>
                          <a:ea typeface="+mn-ea"/>
                          <a:cs typeface="+mn-cs"/>
                        </a:rPr>
                        <a:t>High</a:t>
                      </a:r>
                      <a:endParaRPr lang="en-IN" sz="1400" dirty="0"/>
                    </a:p>
                  </a:txBody>
                  <a:tcPr/>
                </a:tc>
                <a:tc>
                  <a:txBody>
                    <a:bodyPr/>
                    <a:lstStyle/>
                    <a:p>
                      <a:r>
                        <a:rPr lang="en-IN" sz="1400" b="0" i="0" kern="1200" dirty="0">
                          <a:solidFill>
                            <a:schemeClr val="dk1"/>
                          </a:solidFill>
                          <a:effectLst/>
                          <a:latin typeface="+mn-lt"/>
                          <a:ea typeface="+mn-ea"/>
                          <a:cs typeface="+mn-cs"/>
                        </a:rPr>
                        <a:t>Mi</a:t>
                      </a:r>
                      <a:endParaRPr lang="en-IN" sz="1400" dirty="0"/>
                    </a:p>
                  </a:txBody>
                  <a:tcPr/>
                </a:tc>
                <a:tc>
                  <a:txBody>
                    <a:bodyPr/>
                    <a:lstStyle/>
                    <a:p>
                      <a:r>
                        <a:rPr lang="en-US" sz="1400" dirty="0"/>
                        <a:t>Low</a:t>
                      </a:r>
                      <a:endParaRPr lang="en-IN" sz="1400" dirty="0"/>
                    </a:p>
                  </a:txBody>
                  <a:tcPr/>
                </a:tc>
                <a:extLst>
                  <a:ext uri="{0D108BD9-81ED-4DB2-BD59-A6C34878D82A}">
                    <a16:rowId xmlns:a16="http://schemas.microsoft.com/office/drawing/2014/main" val="2654471074"/>
                  </a:ext>
                </a:extLst>
              </a:tr>
              <a:tr h="370840">
                <a:tc>
                  <a:txBody>
                    <a:bodyPr/>
                    <a:lstStyle/>
                    <a:p>
                      <a:r>
                        <a:rPr lang="en-IN" sz="1400" dirty="0"/>
                        <a:t>Product Content</a:t>
                      </a:r>
                    </a:p>
                  </a:txBody>
                  <a:tcPr/>
                </a:tc>
                <a:tc>
                  <a:txBody>
                    <a:bodyPr/>
                    <a:lstStyle/>
                    <a:p>
                      <a:r>
                        <a:rPr lang="en-US" sz="1400" b="0" i="0" kern="1200" dirty="0">
                          <a:solidFill>
                            <a:schemeClr val="dk1"/>
                          </a:solidFill>
                          <a:effectLst/>
                          <a:latin typeface="+mn-lt"/>
                          <a:ea typeface="+mn-ea"/>
                          <a:cs typeface="+mn-cs"/>
                        </a:rPr>
                        <a:t>Poor content quality affecting user engagement and retention</a:t>
                      </a:r>
                      <a:endParaRPr lang="en-IN" sz="1400" dirty="0"/>
                    </a:p>
                  </a:txBody>
                  <a:tcPr/>
                </a:tc>
                <a:tc>
                  <a:txBody>
                    <a:bodyPr/>
                    <a:lstStyle/>
                    <a:p>
                      <a:r>
                        <a:rPr lang="en-IN" sz="1400" b="0" i="0" kern="1200" dirty="0">
                          <a:solidFill>
                            <a:schemeClr val="dk1"/>
                          </a:solidFill>
                          <a:effectLst/>
                          <a:latin typeface="+mn-lt"/>
                          <a:ea typeface="+mn-ea"/>
                          <a:cs typeface="+mn-cs"/>
                        </a:rPr>
                        <a:t>Moderate</a:t>
                      </a:r>
                      <a:endParaRPr lang="en-IN" sz="1400" dirty="0"/>
                    </a:p>
                  </a:txBody>
                  <a:tcPr/>
                </a:tc>
                <a:tc>
                  <a:txBody>
                    <a:bodyPr/>
                    <a:lstStyle/>
                    <a:p>
                      <a:r>
                        <a:rPr lang="en-US" sz="1400" dirty="0"/>
                        <a:t>C</a:t>
                      </a:r>
                      <a:endParaRPr lang="en-IN" sz="1400" dirty="0"/>
                    </a:p>
                  </a:txBody>
                  <a:tcPr/>
                </a:tc>
                <a:tc>
                  <a:txBody>
                    <a:bodyPr/>
                    <a:lstStyle/>
                    <a:p>
                      <a:r>
                        <a:rPr lang="en-US" sz="1400" dirty="0"/>
                        <a:t>High</a:t>
                      </a:r>
                      <a:endParaRPr lang="en-IN" sz="1400" dirty="0"/>
                    </a:p>
                  </a:txBody>
                  <a:tcPr/>
                </a:tc>
                <a:extLst>
                  <a:ext uri="{0D108BD9-81ED-4DB2-BD59-A6C34878D82A}">
                    <a16:rowId xmlns:a16="http://schemas.microsoft.com/office/drawing/2014/main" val="2814216914"/>
                  </a:ext>
                </a:extLst>
              </a:tr>
              <a:tr h="370840">
                <a:tc>
                  <a:txBody>
                    <a:bodyPr/>
                    <a:lstStyle/>
                    <a:p>
                      <a:r>
                        <a:rPr lang="en-IN" sz="1400" dirty="0"/>
                        <a:t>Deployment</a:t>
                      </a:r>
                    </a:p>
                  </a:txBody>
                  <a:tcPr/>
                </a:tc>
                <a:tc>
                  <a:txBody>
                    <a:bodyPr/>
                    <a:lstStyle/>
                    <a:p>
                      <a:r>
                        <a:rPr lang="en-US" sz="1400" dirty="0"/>
                        <a:t>Deployment issues causing downtime or disruption of service</a:t>
                      </a:r>
                      <a:endParaRPr lang="en-IN" sz="1400" dirty="0"/>
                    </a:p>
                  </a:txBody>
                  <a:tcPr/>
                </a:tc>
                <a:tc>
                  <a:txBody>
                    <a:bodyPr/>
                    <a:lstStyle/>
                    <a:p>
                      <a:r>
                        <a:rPr lang="en-IN" sz="1400" dirty="0"/>
                        <a:t>Moderate</a:t>
                      </a:r>
                    </a:p>
                  </a:txBody>
                  <a:tcPr/>
                </a:tc>
                <a:tc>
                  <a:txBody>
                    <a:bodyPr/>
                    <a:lstStyle/>
                    <a:p>
                      <a:r>
                        <a:rPr lang="en-IN" sz="1400" dirty="0"/>
                        <a:t>S</a:t>
                      </a:r>
                    </a:p>
                  </a:txBody>
                  <a:tcPr/>
                </a:tc>
                <a:tc>
                  <a:txBody>
                    <a:bodyPr/>
                    <a:lstStyle/>
                    <a:p>
                      <a:r>
                        <a:rPr lang="en-IN" sz="1400" b="0" i="0" kern="1200" dirty="0">
                          <a:solidFill>
                            <a:schemeClr val="dk1"/>
                          </a:solidFill>
                          <a:effectLst/>
                          <a:latin typeface="+mn-lt"/>
                          <a:ea typeface="+mn-ea"/>
                          <a:cs typeface="+mn-cs"/>
                        </a:rPr>
                        <a:t>Medium</a:t>
                      </a:r>
                      <a:endParaRPr lang="en-IN" sz="1400" dirty="0"/>
                    </a:p>
                  </a:txBody>
                  <a:tcPr/>
                </a:tc>
                <a:extLst>
                  <a:ext uri="{0D108BD9-81ED-4DB2-BD59-A6C34878D82A}">
                    <a16:rowId xmlns:a16="http://schemas.microsoft.com/office/drawing/2014/main" val="1947208293"/>
                  </a:ext>
                </a:extLst>
              </a:tr>
              <a:tr h="370840">
                <a:tc>
                  <a:txBody>
                    <a:bodyPr/>
                    <a:lstStyle/>
                    <a:p>
                      <a:r>
                        <a:rPr lang="en-IN" sz="1400" dirty="0"/>
                        <a:t>Development Process</a:t>
                      </a:r>
                    </a:p>
                  </a:txBody>
                  <a:tcPr/>
                </a:tc>
                <a:tc>
                  <a:txBody>
                    <a:bodyPr/>
                    <a:lstStyle/>
                    <a:p>
                      <a:r>
                        <a:rPr lang="en-US" sz="1400" dirty="0"/>
                        <a:t>Inefficient development processes leading to project delays</a:t>
                      </a:r>
                      <a:endParaRPr lang="en-IN" sz="1400" dirty="0"/>
                    </a:p>
                  </a:txBody>
                  <a:tcPr/>
                </a:tc>
                <a:tc>
                  <a:txBody>
                    <a:bodyPr/>
                    <a:lstStyle/>
                    <a:p>
                      <a:r>
                        <a:rPr lang="en-IN" sz="1400" b="0" i="0" kern="1200" dirty="0">
                          <a:solidFill>
                            <a:schemeClr val="dk1"/>
                          </a:solidFill>
                          <a:effectLst/>
                          <a:latin typeface="+mn-lt"/>
                          <a:ea typeface="+mn-ea"/>
                          <a:cs typeface="+mn-cs"/>
                        </a:rPr>
                        <a:t>High</a:t>
                      </a:r>
                      <a:endParaRPr lang="en-IN" sz="1400" dirty="0"/>
                    </a:p>
                  </a:txBody>
                  <a:tcPr/>
                </a:tc>
                <a:tc>
                  <a:txBody>
                    <a:bodyPr/>
                    <a:lstStyle/>
                    <a:p>
                      <a:r>
                        <a:rPr lang="en-IN" sz="1400" b="0" i="0" kern="1200" dirty="0">
                          <a:solidFill>
                            <a:schemeClr val="dk1"/>
                          </a:solidFill>
                          <a:effectLst/>
                          <a:latin typeface="+mn-lt"/>
                          <a:ea typeface="+mn-ea"/>
                          <a:cs typeface="+mn-cs"/>
                        </a:rPr>
                        <a:t>Mo</a:t>
                      </a:r>
                      <a:endParaRPr lang="en-IN" sz="1400" dirty="0"/>
                    </a:p>
                  </a:txBody>
                  <a:tcPr/>
                </a:tc>
                <a:tc>
                  <a:txBody>
                    <a:bodyPr/>
                    <a:lstStyle/>
                    <a:p>
                      <a:r>
                        <a:rPr lang="en-IN" sz="1400" b="0" i="0" kern="1200" dirty="0">
                          <a:solidFill>
                            <a:schemeClr val="dk1"/>
                          </a:solidFill>
                          <a:effectLst/>
                          <a:latin typeface="+mn-lt"/>
                          <a:ea typeface="+mn-ea"/>
                          <a:cs typeface="+mn-cs"/>
                        </a:rPr>
                        <a:t>Medium</a:t>
                      </a:r>
                      <a:endParaRPr lang="en-IN" sz="1400" dirty="0"/>
                    </a:p>
                  </a:txBody>
                  <a:tcPr/>
                </a:tc>
                <a:extLst>
                  <a:ext uri="{0D108BD9-81ED-4DB2-BD59-A6C34878D82A}">
                    <a16:rowId xmlns:a16="http://schemas.microsoft.com/office/drawing/2014/main" val="1550468068"/>
                  </a:ext>
                </a:extLst>
              </a:tr>
            </a:tbl>
          </a:graphicData>
        </a:graphic>
      </p:graphicFrame>
    </p:spTree>
    <p:extLst>
      <p:ext uri="{BB962C8B-B14F-4D97-AF65-F5344CB8AC3E}">
        <p14:creationId xmlns:p14="http://schemas.microsoft.com/office/powerpoint/2010/main" val="410030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87EFE3-6A63-B13A-5DF6-CA594E03F9DA}"/>
              </a:ext>
            </a:extLst>
          </p:cNvPr>
          <p:cNvSpPr txBox="1"/>
          <p:nvPr/>
        </p:nvSpPr>
        <p:spPr>
          <a:xfrm>
            <a:off x="4135755" y="171010"/>
            <a:ext cx="3920490" cy="523220"/>
          </a:xfrm>
          <a:prstGeom prst="rect">
            <a:avLst/>
          </a:prstGeom>
          <a:noFill/>
        </p:spPr>
        <p:txBody>
          <a:bodyPr wrap="square">
            <a:spAutoFit/>
          </a:bodyPr>
          <a:lstStyle/>
          <a:p>
            <a:pPr algn="ctr"/>
            <a:r>
              <a:rPr lang="en-US" sz="2800" b="1" dirty="0"/>
              <a:t>Real-Life Application</a:t>
            </a:r>
            <a:endParaRPr lang="en-US" b="1" dirty="0"/>
          </a:p>
        </p:txBody>
      </p:sp>
      <p:sp>
        <p:nvSpPr>
          <p:cNvPr id="10" name="TextBox 9">
            <a:extLst>
              <a:ext uri="{FF2B5EF4-FFF2-40B4-BE49-F238E27FC236}">
                <a16:creationId xmlns:a16="http://schemas.microsoft.com/office/drawing/2014/main" id="{8337A6CB-73ED-A577-AC31-2990F6A08EF5}"/>
              </a:ext>
            </a:extLst>
          </p:cNvPr>
          <p:cNvSpPr txBox="1"/>
          <p:nvPr/>
        </p:nvSpPr>
        <p:spPr>
          <a:xfrm>
            <a:off x="429768" y="1028343"/>
            <a:ext cx="11762232" cy="1477328"/>
          </a:xfrm>
          <a:prstGeom prst="rect">
            <a:avLst/>
          </a:prstGeom>
          <a:noFill/>
        </p:spPr>
        <p:txBody>
          <a:bodyPr wrap="square">
            <a:spAutoFit/>
          </a:bodyPr>
          <a:lstStyle/>
          <a:p>
            <a:r>
              <a:rPr lang="en-US" dirty="0"/>
              <a:t>The Gesture-Based Selfie Capture App represents a advancement in mobile photography and user interaction, with a wide range of real-life applications that enhance user experience and engagement. </a:t>
            </a:r>
          </a:p>
          <a:p>
            <a:r>
              <a:rPr lang="en-US" dirty="0"/>
              <a:t>Below is a brief overview of the app's real-life applications:</a:t>
            </a:r>
          </a:p>
          <a:p>
            <a:endParaRPr lang="en-US" dirty="0"/>
          </a:p>
          <a:p>
            <a:endParaRPr lang="en-IN" dirty="0"/>
          </a:p>
        </p:txBody>
      </p:sp>
      <p:sp>
        <p:nvSpPr>
          <p:cNvPr id="12" name="TextBox 11">
            <a:extLst>
              <a:ext uri="{FF2B5EF4-FFF2-40B4-BE49-F238E27FC236}">
                <a16:creationId xmlns:a16="http://schemas.microsoft.com/office/drawing/2014/main" id="{F392048F-2397-0F35-3944-536EDADF404B}"/>
              </a:ext>
            </a:extLst>
          </p:cNvPr>
          <p:cNvSpPr txBox="1"/>
          <p:nvPr/>
        </p:nvSpPr>
        <p:spPr>
          <a:xfrm>
            <a:off x="429768" y="2290227"/>
            <a:ext cx="8906256" cy="3539430"/>
          </a:xfrm>
          <a:prstGeom prst="rect">
            <a:avLst/>
          </a:prstGeom>
          <a:noFill/>
        </p:spPr>
        <p:txBody>
          <a:bodyPr wrap="square">
            <a:spAutoFit/>
          </a:bodyPr>
          <a:lstStyle/>
          <a:p>
            <a:r>
              <a:rPr lang="en-US" sz="1600" u="sng" dirty="0"/>
              <a:t>Personal Photography Enhancement</a:t>
            </a:r>
            <a:r>
              <a:rPr lang="en-US" sz="1600" dirty="0"/>
              <a:t>:</a:t>
            </a:r>
          </a:p>
          <a:p>
            <a:r>
              <a:rPr lang="en-US" sz="1600" dirty="0"/>
              <a:t>The app enables users to capture selfies effortlessly by simply gesturing, eliminating the need to manually press the shutter button. This feature is especially beneficial for users who struggle with traditional selfie-taking methods or require hands-free operation.</a:t>
            </a:r>
          </a:p>
          <a:p>
            <a:endParaRPr lang="en-US" sz="1600" dirty="0"/>
          </a:p>
          <a:p>
            <a:r>
              <a:rPr lang="en-US" sz="1600" u="sng" dirty="0"/>
              <a:t>Accessibility and Inclusion</a:t>
            </a:r>
            <a:r>
              <a:rPr lang="en-US" sz="1600" dirty="0"/>
              <a:t>:</a:t>
            </a:r>
          </a:p>
          <a:p>
            <a:r>
              <a:rPr lang="en-US" sz="1600" dirty="0"/>
              <a:t>For individuals with mobility impairments or disabilities, the app provides an accessible way to capture selfies without relying on physical gestures or movements. This promotes inclusivity and ensures that everyone can participate in digital self-expression.</a:t>
            </a:r>
          </a:p>
          <a:p>
            <a:endParaRPr lang="en-US" sz="1600" dirty="0"/>
          </a:p>
          <a:p>
            <a:r>
              <a:rPr lang="en-US" sz="1600" u="sng" dirty="0"/>
              <a:t>Interactive Social Media Experience</a:t>
            </a:r>
            <a:r>
              <a:rPr lang="en-US" sz="1600" dirty="0"/>
              <a:t>:</a:t>
            </a:r>
          </a:p>
          <a:p>
            <a:r>
              <a:rPr lang="en-US" sz="1600" dirty="0"/>
              <a:t>The app enhances the social media experience by allowing users to capture and share unique selfies using gesture-based gestures. This interactive element adds a fun and engaging dimension to social media platforms, encouraging creativity and interaction among users.</a:t>
            </a:r>
          </a:p>
        </p:txBody>
      </p:sp>
      <p:pic>
        <p:nvPicPr>
          <p:cNvPr id="5122" name="Picture 2" descr="Selfie, portrait and business woman with ok sign for success, agreement and  perfect emoji in office.">
            <a:extLst>
              <a:ext uri="{FF2B5EF4-FFF2-40B4-BE49-F238E27FC236}">
                <a16:creationId xmlns:a16="http://schemas.microsoft.com/office/drawing/2014/main" id="{23D79AA2-A75E-ABF2-34AD-E401664F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141" y="2419678"/>
            <a:ext cx="2447735" cy="303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1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0F96B-9AE6-D87E-DBA7-D3BC83F199E2}"/>
              </a:ext>
            </a:extLst>
          </p:cNvPr>
          <p:cNvSpPr txBox="1"/>
          <p:nvPr/>
        </p:nvSpPr>
        <p:spPr>
          <a:xfrm>
            <a:off x="393192" y="505563"/>
            <a:ext cx="7991856" cy="5909310"/>
          </a:xfrm>
          <a:prstGeom prst="rect">
            <a:avLst/>
          </a:prstGeom>
          <a:noFill/>
        </p:spPr>
        <p:txBody>
          <a:bodyPr wrap="square">
            <a:spAutoFit/>
          </a:bodyPr>
          <a:lstStyle/>
          <a:p>
            <a:r>
              <a:rPr lang="en-US" dirty="0"/>
              <a:t>Healthcare and Medical Use Cases:</a:t>
            </a:r>
          </a:p>
          <a:p>
            <a:r>
              <a:rPr lang="en-US" dirty="0"/>
              <a:t>In healthcare settings, the app can be utilized for patient engagement and monitoring. For example, patients can use specific gestures to capture and share their health-related information, such as vital signs or medication adherence, with healthcare providers.</a:t>
            </a:r>
          </a:p>
          <a:p>
            <a:endParaRPr lang="en-US" dirty="0"/>
          </a:p>
          <a:p>
            <a:endParaRPr lang="en-US" dirty="0"/>
          </a:p>
          <a:p>
            <a:endParaRPr lang="en-US" dirty="0"/>
          </a:p>
          <a:p>
            <a:r>
              <a:rPr lang="en-US" dirty="0"/>
              <a:t>Educational and Training Tools:</a:t>
            </a:r>
          </a:p>
          <a:p>
            <a:r>
              <a:rPr lang="en-US" dirty="0"/>
              <a:t>The app can serve as an educational tool for teaching and training purposes. For instance, instructors can demonstrate gestures for sign language or physical therapy exercises, and students can practice and receive feedback using the app.</a:t>
            </a:r>
          </a:p>
          <a:p>
            <a:endParaRPr lang="en-US" dirty="0"/>
          </a:p>
          <a:p>
            <a:endParaRPr lang="en-US" dirty="0"/>
          </a:p>
          <a:p>
            <a:endParaRPr lang="en-US" dirty="0"/>
          </a:p>
          <a:p>
            <a:r>
              <a:rPr lang="en-US" dirty="0"/>
              <a:t>Gaming and Entertainment:</a:t>
            </a:r>
          </a:p>
          <a:p>
            <a:r>
              <a:rPr lang="en-US" dirty="0"/>
              <a:t>The app can be integrated into gaming and entertainment applications, allowing users to control gameplay or interact with virtual environments using gestures. This adds a layer of immersion and interactivity to gaming experiences.</a:t>
            </a:r>
            <a:endParaRPr lang="en-IN" dirty="0"/>
          </a:p>
        </p:txBody>
      </p:sp>
      <p:pic>
        <p:nvPicPr>
          <p:cNvPr id="7" name="Picture 6">
            <a:extLst>
              <a:ext uri="{FF2B5EF4-FFF2-40B4-BE49-F238E27FC236}">
                <a16:creationId xmlns:a16="http://schemas.microsoft.com/office/drawing/2014/main" id="{A18BCF2D-B6FF-D948-D85A-73728CCB7DB9}"/>
              </a:ext>
            </a:extLst>
          </p:cNvPr>
          <p:cNvPicPr>
            <a:picLocks noChangeAspect="1"/>
          </p:cNvPicPr>
          <p:nvPr/>
        </p:nvPicPr>
        <p:blipFill>
          <a:blip r:embed="rId2"/>
          <a:stretch>
            <a:fillRect/>
          </a:stretch>
        </p:blipFill>
        <p:spPr>
          <a:xfrm>
            <a:off x="8466893" y="276963"/>
            <a:ext cx="2103571" cy="2087513"/>
          </a:xfrm>
          <a:prstGeom prst="rect">
            <a:avLst/>
          </a:prstGeom>
        </p:spPr>
      </p:pic>
      <p:pic>
        <p:nvPicPr>
          <p:cNvPr id="9" name="Picture 8">
            <a:extLst>
              <a:ext uri="{FF2B5EF4-FFF2-40B4-BE49-F238E27FC236}">
                <a16:creationId xmlns:a16="http://schemas.microsoft.com/office/drawing/2014/main" id="{B5BD15BF-AE21-2A7C-8870-E2A90781B12F}"/>
              </a:ext>
            </a:extLst>
          </p:cNvPr>
          <p:cNvPicPr>
            <a:picLocks noChangeAspect="1"/>
          </p:cNvPicPr>
          <p:nvPr/>
        </p:nvPicPr>
        <p:blipFill>
          <a:blip r:embed="rId3"/>
          <a:stretch>
            <a:fillRect/>
          </a:stretch>
        </p:blipFill>
        <p:spPr>
          <a:xfrm>
            <a:off x="8466893" y="2364476"/>
            <a:ext cx="2103571" cy="2114331"/>
          </a:xfrm>
          <a:prstGeom prst="rect">
            <a:avLst/>
          </a:prstGeom>
        </p:spPr>
      </p:pic>
      <p:pic>
        <p:nvPicPr>
          <p:cNvPr id="11" name="Picture 10">
            <a:extLst>
              <a:ext uri="{FF2B5EF4-FFF2-40B4-BE49-F238E27FC236}">
                <a16:creationId xmlns:a16="http://schemas.microsoft.com/office/drawing/2014/main" id="{78E26CAE-F8E0-3CED-30FC-89A26304F5B0}"/>
              </a:ext>
            </a:extLst>
          </p:cNvPr>
          <p:cNvPicPr>
            <a:picLocks noChangeAspect="1"/>
          </p:cNvPicPr>
          <p:nvPr/>
        </p:nvPicPr>
        <p:blipFill>
          <a:blip r:embed="rId4"/>
          <a:stretch>
            <a:fillRect/>
          </a:stretch>
        </p:blipFill>
        <p:spPr>
          <a:xfrm>
            <a:off x="8456890" y="4478807"/>
            <a:ext cx="2123575" cy="2123575"/>
          </a:xfrm>
          <a:prstGeom prst="rect">
            <a:avLst/>
          </a:prstGeom>
        </p:spPr>
      </p:pic>
    </p:spTree>
    <p:extLst>
      <p:ext uri="{BB962C8B-B14F-4D97-AF65-F5344CB8AC3E}">
        <p14:creationId xmlns:p14="http://schemas.microsoft.com/office/powerpoint/2010/main" val="3184592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189</TotalTime>
  <Words>1782</Words>
  <Application>Microsoft Office PowerPoint</Application>
  <PresentationFormat>Widescreen</PresentationFormat>
  <Paragraphs>196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Rockwell</vt:lpstr>
      <vt:lpstr>Times New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Advait Gaur</dc:creator>
  <cp:lastModifiedBy>Advait Gaur</cp:lastModifiedBy>
  <cp:revision>3</cp:revision>
  <dcterms:created xsi:type="dcterms:W3CDTF">2024-04-26T23:06:52Z</dcterms:created>
  <dcterms:modified xsi:type="dcterms:W3CDTF">2024-04-27T12:36:46Z</dcterms:modified>
</cp:coreProperties>
</file>